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71" r:id="rId6"/>
    <p:sldMasterId id="2147483690" r:id="rId7"/>
    <p:sldMasterId id="2147483706" r:id="rId8"/>
    <p:sldMasterId id="2147483725" r:id="rId9"/>
  </p:sldMasterIdLst>
  <p:notesMasterIdLst>
    <p:notesMasterId r:id="rId10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</p:sldIdLst>
  <p:sldSz cy="5143500" cx="9144000"/>
  <p:notesSz cx="6858000" cy="9144000"/>
  <p:embeddedFontLst>
    <p:embeddedFont>
      <p:font typeface="Roboto"/>
      <p:regular r:id="rId23"/>
      <p:bold r:id="rId24"/>
      <p:italic r:id="rId25"/>
      <p:boldItalic r:id="rId26"/>
    </p:embeddedFont>
    <p:embeddedFont>
      <p:font typeface="Poppins"/>
      <p:regular r:id="rId27"/>
      <p:bold r:id="rId28"/>
      <p:italic r:id="rId29"/>
      <p:boldItalic r:id="rId30"/>
    </p:embeddedFont>
    <p:embeddedFont>
      <p:font typeface="Montserrat"/>
      <p:bold r:id="rId31"/>
      <p:boldItalic r:id="rId32"/>
    </p:embeddedFont>
    <p:embeddedFont>
      <p:font typeface="Poppins Light"/>
      <p:regular r:id="rId33"/>
      <p:bold r:id="rId34"/>
      <p:italic r:id="rId35"/>
      <p:boldItalic r:id="rId36"/>
    </p:embeddedFont>
    <p:embeddedFont>
      <p:font typeface="Epilogue"/>
      <p:regular r:id="rId37"/>
      <p:bold r:id="rId38"/>
      <p:italic r:id="rId39"/>
      <p:boldItalic r:id="rId40"/>
    </p:embeddedFont>
    <p:embeddedFont>
      <p:font typeface="Century Gothic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45" roundtripDataSignature="AMtx7mi2qknBRpnLtHtP0m8rJbEZTpvM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E019652-D4F2-4152-8142-368AE4A7876A}">
  <a:tblStyle styleId="{AE019652-D4F2-4152-8142-368AE4A7876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fill>
          <a:solidFill>
            <a:srgbClr val="CDD4EA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EA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  <a:tblStyle styleId="{72725E8B-5357-4506-B58B-CBB4085EBD60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Epilogue-boldItalic.fntdata"/><Relationship Id="rId20" Type="http://schemas.openxmlformats.org/officeDocument/2006/relationships/slide" Target="slides/slide10.xml"/><Relationship Id="rId42" Type="http://schemas.openxmlformats.org/officeDocument/2006/relationships/font" Target="fonts/CenturyGothic-bold.fntdata"/><Relationship Id="rId41" Type="http://schemas.openxmlformats.org/officeDocument/2006/relationships/font" Target="fonts/CenturyGothic-regular.fntdata"/><Relationship Id="rId22" Type="http://schemas.openxmlformats.org/officeDocument/2006/relationships/slide" Target="slides/slide12.xml"/><Relationship Id="rId44" Type="http://schemas.openxmlformats.org/officeDocument/2006/relationships/font" Target="fonts/CenturyGothic-boldItalic.fntdata"/><Relationship Id="rId21" Type="http://schemas.openxmlformats.org/officeDocument/2006/relationships/slide" Target="slides/slide11.xml"/><Relationship Id="rId43" Type="http://schemas.openxmlformats.org/officeDocument/2006/relationships/font" Target="fonts/CenturyGothic-italic.fntdata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45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28" Type="http://schemas.openxmlformats.org/officeDocument/2006/relationships/font" Target="fonts/Poppins-bold.fntdata"/><Relationship Id="rId27" Type="http://schemas.openxmlformats.org/officeDocument/2006/relationships/font" Target="fonts/Poppins-regular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schemas.openxmlformats.org/officeDocument/2006/relationships/font" Target="fonts/Poppins-italic.fntdata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font" Target="fonts/Montserrat-bold.fntdata"/><Relationship Id="rId30" Type="http://schemas.openxmlformats.org/officeDocument/2006/relationships/font" Target="fonts/Poppins-boldItalic.fntdata"/><Relationship Id="rId11" Type="http://schemas.openxmlformats.org/officeDocument/2006/relationships/slide" Target="slides/slide1.xml"/><Relationship Id="rId33" Type="http://schemas.openxmlformats.org/officeDocument/2006/relationships/font" Target="fonts/PoppinsLight-regular.fntdata"/><Relationship Id="rId10" Type="http://schemas.openxmlformats.org/officeDocument/2006/relationships/notesMaster" Target="notesMasters/notesMaster1.xml"/><Relationship Id="rId32" Type="http://schemas.openxmlformats.org/officeDocument/2006/relationships/font" Target="fonts/Montserrat-boldItalic.fntdata"/><Relationship Id="rId13" Type="http://schemas.openxmlformats.org/officeDocument/2006/relationships/slide" Target="slides/slide3.xml"/><Relationship Id="rId35" Type="http://schemas.openxmlformats.org/officeDocument/2006/relationships/font" Target="fonts/PoppinsLight-italic.fntdata"/><Relationship Id="rId12" Type="http://schemas.openxmlformats.org/officeDocument/2006/relationships/slide" Target="slides/slide2.xml"/><Relationship Id="rId34" Type="http://schemas.openxmlformats.org/officeDocument/2006/relationships/font" Target="fonts/PoppinsLight-bold.fntdata"/><Relationship Id="rId15" Type="http://schemas.openxmlformats.org/officeDocument/2006/relationships/slide" Target="slides/slide5.xml"/><Relationship Id="rId37" Type="http://schemas.openxmlformats.org/officeDocument/2006/relationships/font" Target="fonts/Epilogue-regular.fntdata"/><Relationship Id="rId14" Type="http://schemas.openxmlformats.org/officeDocument/2006/relationships/slide" Target="slides/slide4.xml"/><Relationship Id="rId36" Type="http://schemas.openxmlformats.org/officeDocument/2006/relationships/font" Target="fonts/PoppinsLight-boldItalic.fntdata"/><Relationship Id="rId17" Type="http://schemas.openxmlformats.org/officeDocument/2006/relationships/slide" Target="slides/slide7.xml"/><Relationship Id="rId39" Type="http://schemas.openxmlformats.org/officeDocument/2006/relationships/font" Target="fonts/Epilogue-italic.fntdata"/><Relationship Id="rId16" Type="http://schemas.openxmlformats.org/officeDocument/2006/relationships/slide" Target="slides/slide6.xml"/><Relationship Id="rId38" Type="http://schemas.openxmlformats.org/officeDocument/2006/relationships/font" Target="fonts/Epilogue-bold.fntdata"/><Relationship Id="rId19" Type="http://schemas.openxmlformats.org/officeDocument/2006/relationships/slide" Target="slides/slide9.xml"/><Relationship Id="rId18" Type="http://schemas.openxmlformats.org/officeDocument/2006/relationships/slide" Target="slides/slide8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g2e77ae05f91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g2e77ae05f91_2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2" name="Google Shape;86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MTs will show the video and shall ask the participants to draw their observations.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MTs will again emphasise on developing curiosity and scientific temper through Hands-on-activity.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7" name="Google Shape;86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MTs shall ask the participants to relate the three ingredients of Jigyansa by </a:t>
            </a:r>
            <a:r>
              <a:rPr lang="en-US"/>
              <a:t>giving</a:t>
            </a:r>
            <a:r>
              <a:rPr lang="en-US"/>
              <a:t> examples.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g2e77ae05f91_2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0" name="Google Shape;890;g2e77ae05f91_2_17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2e78628d4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3" name="Google Shape;733;g2e78628d4da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5" name="Google Shape;74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MTs shall ask the participants to share the observation for the demonstrated activity.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MTs shall take only balloons of similar colour.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2e76d1094a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3" name="Google Shape;753;g2e76d1094a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2e78628d4da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g2e78628d4da_0_1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7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9" name="Google Shape;80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MTs shall invite one volunteer to perform the activity with the instruction that he/she has to make the potato move through the knife upward without touching the potato.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If the participant succeeds then the MTs shall appreciate him/her. If not then the MTs shall demonstrate it.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MTs shall ask the participants to share their observations and establish the knowledge behind it.</a:t>
            </a: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-US"/>
              <a:t>MTs shall again emphasise on developing the mentioned skills through activities and demonstration.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7" name="Google Shape;81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Can create a Mentimeter link : https://www.menti.com/al4o3u23fas3</a:t>
            </a:r>
            <a:endParaRPr/>
          </a:p>
        </p:txBody>
      </p:sp>
      <p:sp>
        <p:nvSpPr>
          <p:cNvPr id="818" name="Google Shape;818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2e76d1094a1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7" name="Google Shape;837;g2e76d1094a1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2e76d1094a1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9" name="Google Shape;849;g2e76d1094a1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+ Body">
  <p:cSld name="Heading + Body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0"/>
          <p:cNvSpPr txBox="1"/>
          <p:nvPr>
            <p:ph type="title"/>
          </p:nvPr>
        </p:nvSpPr>
        <p:spPr>
          <a:xfrm>
            <a:off x="76200" y="7620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None/>
              <a:defRPr b="1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4" name="Google Shape;24;p10"/>
          <p:cNvSpPr txBox="1"/>
          <p:nvPr>
            <p:ph idx="1" type="body"/>
          </p:nvPr>
        </p:nvSpPr>
        <p:spPr>
          <a:xfrm>
            <a:off x="76200" y="561600"/>
            <a:ext cx="80991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292100" lvl="0" marL="4572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2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indent="-285750" lvl="1" marL="914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1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indent="-279400" lvl="2" marL="1371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0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indent="-279400" lvl="3" marL="18288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indent="-279400" lvl="4" marL="22860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indent="-279400" lvl="5" marL="27432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indent="-279400" lvl="6" marL="3200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indent="-279400" lvl="7" marL="36576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indent="-279400" lvl="8" marL="41148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26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90" name="Google Shape;90;p2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2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2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2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2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2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26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26"/>
            <p:cNvSpPr/>
            <p:nvPr/>
          </p:nvSpPr>
          <p:spPr>
            <a:xfrm rot="-5677511">
              <a:off x="3140485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26"/>
            <p:cNvSpPr/>
            <p:nvPr/>
          </p:nvSpPr>
          <p:spPr>
            <a:xfrm rot="-5400000">
              <a:off x="2229377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99" name="Google Shape;99;p26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00" name="Google Shape;100;p26"/>
          <p:cNvSpPr txBox="1"/>
          <p:nvPr>
            <p:ph type="title"/>
          </p:nvPr>
        </p:nvSpPr>
        <p:spPr>
          <a:xfrm>
            <a:off x="866216" y="971550"/>
            <a:ext cx="2094869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entury Gothic"/>
              <a:buNone/>
              <a:defRPr b="0"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6"/>
          <p:cNvSpPr txBox="1"/>
          <p:nvPr>
            <p:ph idx="1" type="body"/>
          </p:nvPr>
        </p:nvSpPr>
        <p:spPr>
          <a:xfrm>
            <a:off x="4335859" y="1085850"/>
            <a:ext cx="389255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02" name="Google Shape;102;p26"/>
          <p:cNvSpPr txBox="1"/>
          <p:nvPr>
            <p:ph idx="2" type="body"/>
          </p:nvPr>
        </p:nvSpPr>
        <p:spPr>
          <a:xfrm>
            <a:off x="866215" y="2346961"/>
            <a:ext cx="2094869" cy="2171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103" name="Google Shape;103;p26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26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6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31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6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27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09" name="Google Shape;109;p2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7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7"/>
            <p:cNvSpPr/>
            <p:nvPr/>
          </p:nvSpPr>
          <p:spPr>
            <a:xfrm rot="-5677511">
              <a:off x="4203594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7"/>
            <p:cNvSpPr/>
            <p:nvPr/>
          </p:nvSpPr>
          <p:spPr>
            <a:xfrm rot="-5400000">
              <a:off x="3295432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27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19" name="Google Shape;119;p27"/>
          <p:cNvSpPr txBox="1"/>
          <p:nvPr>
            <p:ph type="title"/>
          </p:nvPr>
        </p:nvSpPr>
        <p:spPr>
          <a:xfrm>
            <a:off x="866216" y="1270000"/>
            <a:ext cx="2898851" cy="13017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 b="0"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7"/>
          <p:cNvSpPr/>
          <p:nvPr>
            <p:ph idx="2" type="pic"/>
          </p:nvPr>
        </p:nvSpPr>
        <p:spPr>
          <a:xfrm>
            <a:off x="4910903" y="857250"/>
            <a:ext cx="2420395" cy="3429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</p:sp>
      <p:sp>
        <p:nvSpPr>
          <p:cNvPr id="121" name="Google Shape;121;p27"/>
          <p:cNvSpPr txBox="1"/>
          <p:nvPr>
            <p:ph idx="1" type="body"/>
          </p:nvPr>
        </p:nvSpPr>
        <p:spPr>
          <a:xfrm>
            <a:off x="866216" y="2743200"/>
            <a:ext cx="2894409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122" name="Google Shape;122;p27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7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7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31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7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oogle Shape;127;p2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28" name="Google Shape;128;p2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8"/>
            <p:cNvSpPr/>
            <p:nvPr/>
          </p:nvSpPr>
          <p:spPr>
            <a:xfrm rot="10371525">
              <a:off x="263767" y="4438254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8"/>
            <p:cNvSpPr/>
            <p:nvPr/>
          </p:nvSpPr>
          <p:spPr>
            <a:xfrm rot="10800000">
              <a:off x="459506" y="321130"/>
              <a:ext cx="11277600" cy="4533900"/>
            </a:xfrm>
            <a:custGeom>
              <a:rect b="b" l="l" r="r" t="t"/>
              <a:pathLst>
                <a:path extrusionOk="0" h="2856" w="7104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36" name="Google Shape;136;p28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37" name="Google Shape;137;p28"/>
          <p:cNvSpPr txBox="1"/>
          <p:nvPr>
            <p:ph type="title"/>
          </p:nvPr>
        </p:nvSpPr>
        <p:spPr>
          <a:xfrm>
            <a:off x="866216" y="3727445"/>
            <a:ext cx="6619244" cy="425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entury Gothic"/>
              <a:buNone/>
              <a:defRPr b="0"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8"/>
          <p:cNvSpPr/>
          <p:nvPr>
            <p:ph idx="2" type="pic"/>
          </p:nvPr>
        </p:nvSpPr>
        <p:spPr>
          <a:xfrm>
            <a:off x="866216" y="514350"/>
            <a:ext cx="6619244" cy="257175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</p:sp>
      <p:sp>
        <p:nvSpPr>
          <p:cNvPr id="139" name="Google Shape;139;p28"/>
          <p:cNvSpPr txBox="1"/>
          <p:nvPr>
            <p:ph idx="1" type="body"/>
          </p:nvPr>
        </p:nvSpPr>
        <p:spPr>
          <a:xfrm>
            <a:off x="866215" y="4152499"/>
            <a:ext cx="6619244" cy="370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140" name="Google Shape;140;p28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8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8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31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8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 showMasterSp="0">
  <p:cSld name="Title and Caption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29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6" name="Google Shape;146;p2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9"/>
            <p:cNvSpPr/>
            <p:nvPr/>
          </p:nvSpPr>
          <p:spPr>
            <a:xfrm rot="-589932">
              <a:off x="8490951" y="2714874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9"/>
            <p:cNvSpPr/>
            <p:nvPr/>
          </p:nvSpPr>
          <p:spPr>
            <a:xfrm>
              <a:off x="455612" y="2801319"/>
              <a:ext cx="11277600" cy="3602637"/>
            </a:xfrm>
            <a:custGeom>
              <a:rect b="b" l="l" r="r" t="t"/>
              <a:pathLst>
                <a:path extrusionOk="0" h="7946" w="10000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4" name="Google Shape;154;p29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55" name="Google Shape;155;p29"/>
          <p:cNvSpPr txBox="1"/>
          <p:nvPr>
            <p:ph type="title"/>
          </p:nvPr>
        </p:nvSpPr>
        <p:spPr>
          <a:xfrm>
            <a:off x="861598" y="797563"/>
            <a:ext cx="6623862" cy="10297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Gothic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29"/>
          <p:cNvSpPr txBox="1"/>
          <p:nvPr>
            <p:ph idx="1" type="body"/>
          </p:nvPr>
        </p:nvSpPr>
        <p:spPr>
          <a:xfrm>
            <a:off x="866216" y="2657475"/>
            <a:ext cx="6619244" cy="1857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sz="1350"/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157" name="Google Shape;157;p29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29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" name="Google Shape;159;p29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31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9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 showMasterSp="0">
  <p:cSld name="Quote with Caption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30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63" name="Google Shape;163;p3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3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3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3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3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3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30"/>
            <p:cNvSpPr/>
            <p:nvPr/>
          </p:nvSpPr>
          <p:spPr>
            <a:xfrm rot="-589932">
              <a:off x="8490951" y="418511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30"/>
            <p:cNvSpPr/>
            <p:nvPr/>
          </p:nvSpPr>
          <p:spPr>
            <a:xfrm>
              <a:off x="455612" y="4241801"/>
              <a:ext cx="11277600" cy="2337161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71" name="Google Shape;171;p30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72" name="Google Shape;172;p30"/>
          <p:cNvSpPr txBox="1"/>
          <p:nvPr/>
        </p:nvSpPr>
        <p:spPr>
          <a:xfrm>
            <a:off x="661175" y="455502"/>
            <a:ext cx="60143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0" i="0" lang="en-US" sz="7200" u="none" cap="none" strike="noStrike">
                <a:solidFill>
                  <a:srgbClr val="EE52A4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30"/>
          <p:cNvSpPr txBox="1"/>
          <p:nvPr/>
        </p:nvSpPr>
        <p:spPr>
          <a:xfrm>
            <a:off x="7413344" y="1960341"/>
            <a:ext cx="48957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rPr b="0" i="0" lang="en-US" sz="7200" u="none" cap="none" strike="noStrike">
                <a:solidFill>
                  <a:srgbClr val="EE52A4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30"/>
          <p:cNvSpPr txBox="1"/>
          <p:nvPr>
            <p:ph type="title"/>
          </p:nvPr>
        </p:nvSpPr>
        <p:spPr>
          <a:xfrm>
            <a:off x="1186408" y="736600"/>
            <a:ext cx="6340430" cy="202247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Gothic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30"/>
          <p:cNvSpPr txBox="1"/>
          <p:nvPr>
            <p:ph idx="1" type="body"/>
          </p:nvPr>
        </p:nvSpPr>
        <p:spPr>
          <a:xfrm>
            <a:off x="1459459" y="2759074"/>
            <a:ext cx="5798414" cy="2566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b="0" i="0" sz="1050" cap="small">
                <a:solidFill>
                  <a:srgbClr val="EE52A4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176" name="Google Shape;176;p30"/>
          <p:cNvSpPr txBox="1"/>
          <p:nvPr>
            <p:ph idx="2" type="body"/>
          </p:nvPr>
        </p:nvSpPr>
        <p:spPr>
          <a:xfrm>
            <a:off x="866216" y="3771899"/>
            <a:ext cx="6933673" cy="7483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177" name="Google Shape;177;p30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30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" name="Google Shape;179;p30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31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0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 showMasterSp="0">
  <p:cSld name="Name Card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31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83" name="Google Shape;183;p3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31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3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3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3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3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31"/>
            <p:cNvSpPr/>
            <p:nvPr/>
          </p:nvSpPr>
          <p:spPr>
            <a:xfrm rot="-589932">
              <a:off x="8490951" y="4193583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31"/>
            <p:cNvSpPr/>
            <p:nvPr/>
          </p:nvSpPr>
          <p:spPr>
            <a:xfrm>
              <a:off x="455612" y="4241801"/>
              <a:ext cx="11277600" cy="2337161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91" name="Google Shape;191;p31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92" name="Google Shape;192;p31"/>
          <p:cNvSpPr txBox="1"/>
          <p:nvPr>
            <p:ph type="title"/>
          </p:nvPr>
        </p:nvSpPr>
        <p:spPr>
          <a:xfrm>
            <a:off x="866216" y="1778000"/>
            <a:ext cx="6619245" cy="136688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Gothic"/>
              <a:buNone/>
              <a:defRPr b="0" sz="3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31"/>
          <p:cNvSpPr txBox="1"/>
          <p:nvPr>
            <p:ph idx="1" type="body"/>
          </p:nvPr>
        </p:nvSpPr>
        <p:spPr>
          <a:xfrm>
            <a:off x="866216" y="3768725"/>
            <a:ext cx="6619244" cy="6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500" cap="none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94" name="Google Shape;194;p31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31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31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31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1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">
  <p:cSld name="3 Column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/>
          <p:nvPr>
            <p:ph type="title"/>
          </p:nvPr>
        </p:nvSpPr>
        <p:spPr>
          <a:xfrm>
            <a:off x="866216" y="730251"/>
            <a:ext cx="6619244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32"/>
          <p:cNvSpPr txBox="1"/>
          <p:nvPr>
            <p:ph idx="1" type="body"/>
          </p:nvPr>
        </p:nvSpPr>
        <p:spPr>
          <a:xfrm>
            <a:off x="866215" y="1952626"/>
            <a:ext cx="2356409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201" name="Google Shape;201;p32"/>
          <p:cNvSpPr txBox="1"/>
          <p:nvPr>
            <p:ph idx="2" type="body"/>
          </p:nvPr>
        </p:nvSpPr>
        <p:spPr>
          <a:xfrm>
            <a:off x="866215" y="2384823"/>
            <a:ext cx="2356409" cy="2135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202" name="Google Shape;202;p32"/>
          <p:cNvSpPr txBox="1"/>
          <p:nvPr>
            <p:ph idx="3" type="body"/>
          </p:nvPr>
        </p:nvSpPr>
        <p:spPr>
          <a:xfrm>
            <a:off x="3384541" y="1952625"/>
            <a:ext cx="2360257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203" name="Google Shape;203;p32"/>
          <p:cNvSpPr txBox="1"/>
          <p:nvPr>
            <p:ph idx="4" type="body"/>
          </p:nvPr>
        </p:nvSpPr>
        <p:spPr>
          <a:xfrm>
            <a:off x="3384541" y="2384823"/>
            <a:ext cx="2360257" cy="2135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204" name="Google Shape;204;p32"/>
          <p:cNvSpPr txBox="1"/>
          <p:nvPr>
            <p:ph idx="5" type="body"/>
          </p:nvPr>
        </p:nvSpPr>
        <p:spPr>
          <a:xfrm>
            <a:off x="5916101" y="1952626"/>
            <a:ext cx="2359298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205" name="Google Shape;205;p32"/>
          <p:cNvSpPr txBox="1"/>
          <p:nvPr>
            <p:ph idx="6" type="body"/>
          </p:nvPr>
        </p:nvSpPr>
        <p:spPr>
          <a:xfrm>
            <a:off x="5916247" y="2384822"/>
            <a:ext cx="2359152" cy="2135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cxnSp>
        <p:nvCxnSpPr>
          <p:cNvPr id="206" name="Google Shape;206;p32"/>
          <p:cNvCxnSpPr/>
          <p:nvPr/>
        </p:nvCxnSpPr>
        <p:spPr>
          <a:xfrm>
            <a:off x="3302978" y="1927225"/>
            <a:ext cx="0" cy="2619374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7" name="Google Shape;207;p32"/>
          <p:cNvCxnSpPr/>
          <p:nvPr/>
        </p:nvCxnSpPr>
        <p:spPr>
          <a:xfrm>
            <a:off x="5829301" y="1927225"/>
            <a:ext cx="0" cy="2619374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8" name="Google Shape;208;p32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" name="Google Shape;209;p32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32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Picture Column">
  <p:cSld name="3 Picture Column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3"/>
          <p:cNvSpPr txBox="1"/>
          <p:nvPr>
            <p:ph type="title"/>
          </p:nvPr>
        </p:nvSpPr>
        <p:spPr>
          <a:xfrm>
            <a:off x="866216" y="730251"/>
            <a:ext cx="6619244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 sz="2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33"/>
          <p:cNvSpPr txBox="1"/>
          <p:nvPr>
            <p:ph idx="1" type="body"/>
          </p:nvPr>
        </p:nvSpPr>
        <p:spPr>
          <a:xfrm>
            <a:off x="866215" y="3399633"/>
            <a:ext cx="2287829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214" name="Google Shape;214;p33"/>
          <p:cNvSpPr/>
          <p:nvPr>
            <p:ph idx="2" type="pic"/>
          </p:nvPr>
        </p:nvSpPr>
        <p:spPr>
          <a:xfrm>
            <a:off x="1000915" y="1952625"/>
            <a:ext cx="2018432" cy="1193633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</p:sp>
      <p:sp>
        <p:nvSpPr>
          <p:cNvPr id="215" name="Google Shape;215;p33"/>
          <p:cNvSpPr txBox="1"/>
          <p:nvPr>
            <p:ph idx="3" type="body"/>
          </p:nvPr>
        </p:nvSpPr>
        <p:spPr>
          <a:xfrm>
            <a:off x="866215" y="3831830"/>
            <a:ext cx="2287829" cy="688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216" name="Google Shape;216;p33"/>
          <p:cNvSpPr txBox="1"/>
          <p:nvPr>
            <p:ph idx="4" type="body"/>
          </p:nvPr>
        </p:nvSpPr>
        <p:spPr>
          <a:xfrm>
            <a:off x="3426649" y="3399634"/>
            <a:ext cx="2287829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217" name="Google Shape;217;p33"/>
          <p:cNvSpPr/>
          <p:nvPr>
            <p:ph idx="5" type="pic"/>
          </p:nvPr>
        </p:nvSpPr>
        <p:spPr>
          <a:xfrm>
            <a:off x="3561347" y="1952625"/>
            <a:ext cx="2018432" cy="1193633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</p:sp>
      <p:sp>
        <p:nvSpPr>
          <p:cNvPr id="218" name="Google Shape;218;p33"/>
          <p:cNvSpPr txBox="1"/>
          <p:nvPr>
            <p:ph idx="6" type="body"/>
          </p:nvPr>
        </p:nvSpPr>
        <p:spPr>
          <a:xfrm>
            <a:off x="3427629" y="3831829"/>
            <a:ext cx="2287829" cy="688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sp>
        <p:nvSpPr>
          <p:cNvPr id="219" name="Google Shape;219;p33"/>
          <p:cNvSpPr txBox="1"/>
          <p:nvPr>
            <p:ph idx="7" type="body"/>
          </p:nvPr>
        </p:nvSpPr>
        <p:spPr>
          <a:xfrm>
            <a:off x="5987082" y="3399634"/>
            <a:ext cx="2288321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220" name="Google Shape;220;p33"/>
          <p:cNvSpPr/>
          <p:nvPr>
            <p:ph idx="8" type="pic"/>
          </p:nvPr>
        </p:nvSpPr>
        <p:spPr>
          <a:xfrm>
            <a:off x="6122273" y="1952625"/>
            <a:ext cx="2018432" cy="1193633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2352"/>
              </a:srgbClr>
            </a:outerShdw>
          </a:effectLst>
        </p:spPr>
      </p:sp>
      <p:sp>
        <p:nvSpPr>
          <p:cNvPr id="221" name="Google Shape;221;p33"/>
          <p:cNvSpPr txBox="1"/>
          <p:nvPr>
            <p:ph idx="9" type="body"/>
          </p:nvPr>
        </p:nvSpPr>
        <p:spPr>
          <a:xfrm>
            <a:off x="5987081" y="3831828"/>
            <a:ext cx="2288322" cy="6884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/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 sz="9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600"/>
              <a:buNone/>
              <a:defRPr sz="7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540"/>
              <a:buNone/>
              <a:defRPr sz="675"/>
            </a:lvl9pPr>
          </a:lstStyle>
          <a:p/>
        </p:txBody>
      </p:sp>
      <p:cxnSp>
        <p:nvCxnSpPr>
          <p:cNvPr id="222" name="Google Shape;222;p33"/>
          <p:cNvCxnSpPr/>
          <p:nvPr/>
        </p:nvCxnSpPr>
        <p:spPr>
          <a:xfrm>
            <a:off x="3304373" y="1927225"/>
            <a:ext cx="0" cy="2619374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3" name="Google Shape;223;p33"/>
          <p:cNvCxnSpPr/>
          <p:nvPr/>
        </p:nvCxnSpPr>
        <p:spPr>
          <a:xfrm>
            <a:off x="5848352" y="1927225"/>
            <a:ext cx="0" cy="2619374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4" name="Google Shape;224;p33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33"/>
          <p:cNvSpPr txBox="1"/>
          <p:nvPr>
            <p:ph idx="11" type="ftr"/>
          </p:nvPr>
        </p:nvSpPr>
        <p:spPr>
          <a:xfrm>
            <a:off x="420833" y="4793879"/>
            <a:ext cx="2733212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33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4"/>
          <p:cNvSpPr txBox="1"/>
          <p:nvPr>
            <p:ph type="title"/>
          </p:nvPr>
        </p:nvSpPr>
        <p:spPr>
          <a:xfrm>
            <a:off x="866216" y="730251"/>
            <a:ext cx="6619244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" name="Google Shape;229;p34"/>
          <p:cNvSpPr txBox="1"/>
          <p:nvPr>
            <p:ph idx="1" type="body"/>
          </p:nvPr>
        </p:nvSpPr>
        <p:spPr>
          <a:xfrm rot="5400000">
            <a:off x="2894726" y="-75885"/>
            <a:ext cx="2562225" cy="66192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30" name="Google Shape;230;p34"/>
          <p:cNvSpPr txBox="1"/>
          <p:nvPr>
            <p:ph idx="10" type="dt"/>
          </p:nvPr>
        </p:nvSpPr>
        <p:spPr>
          <a:xfrm>
            <a:off x="8021580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34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34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showMasterSp="0" type="vertTitleAndTx">
  <p:cSld name="VERTICAL_TITLE_AND_VERTICAL_TEXT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oogle Shape;234;p35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235" name="Google Shape;235;p3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3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3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3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3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35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5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5"/>
            <p:cNvSpPr/>
            <p:nvPr/>
          </p:nvSpPr>
          <p:spPr>
            <a:xfrm rot="5101749">
              <a:off x="6294738" y="457773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35"/>
            <p:cNvSpPr/>
            <p:nvPr/>
          </p:nvSpPr>
          <p:spPr>
            <a:xfrm rot="5400000">
              <a:off x="4449232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44" name="Google Shape;244;p35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245" name="Google Shape;245;p35"/>
          <p:cNvSpPr txBox="1"/>
          <p:nvPr>
            <p:ph type="title"/>
          </p:nvPr>
        </p:nvSpPr>
        <p:spPr>
          <a:xfrm rot="5400000">
            <a:off x="5186943" y="2210835"/>
            <a:ext cx="3561443" cy="10574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35"/>
          <p:cNvSpPr txBox="1"/>
          <p:nvPr>
            <p:ph idx="1" type="body"/>
          </p:nvPr>
        </p:nvSpPr>
        <p:spPr>
          <a:xfrm rot="5400000">
            <a:off x="1431504" y="393562"/>
            <a:ext cx="3561443" cy="46920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47" name="Google Shape;247;p35"/>
          <p:cNvSpPr txBox="1"/>
          <p:nvPr>
            <p:ph idx="10" type="dt"/>
          </p:nvPr>
        </p:nvSpPr>
        <p:spPr>
          <a:xfrm>
            <a:off x="7989829" y="4793879"/>
            <a:ext cx="744101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35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3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31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35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+ Body">
  <p:cSld name="Section + 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/>
          <p:nvPr>
            <p:ph type="title"/>
          </p:nvPr>
        </p:nvSpPr>
        <p:spPr>
          <a:xfrm>
            <a:off x="740100" y="442950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7" name="Google Shape;27;p11"/>
          <p:cNvSpPr txBox="1"/>
          <p:nvPr>
            <p:ph idx="1" type="body"/>
          </p:nvPr>
        </p:nvSpPr>
        <p:spPr>
          <a:xfrm>
            <a:off x="740100" y="936900"/>
            <a:ext cx="80991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-292100" lvl="0" marL="4572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Epilogue"/>
              <a:buChar char="●"/>
              <a:defRPr sz="1200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indent="-285750" lvl="1" marL="914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00"/>
              <a:buFont typeface="Epilogue"/>
              <a:buChar char="●"/>
              <a:defRPr sz="1100">
                <a:solidFill>
                  <a:schemeClr val="dk2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indent="-279400" lvl="2" marL="13716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10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indent="-279400" lvl="3" marL="18288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indent="-279400" lvl="4" marL="22860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indent="-279400" lvl="5" marL="27432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indent="-279400" lvl="6" marL="32004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●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indent="-279400" lvl="7" marL="36576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○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indent="-279400" lvl="8" marL="411480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"/>
              <a:buFont typeface="Epilogue"/>
              <a:buChar char="■"/>
              <a:defRPr sz="800">
                <a:solidFill>
                  <a:schemeClr val="lt2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eaker">
  <p:cSld name="Breaker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6"/>
          <p:cNvSpPr txBox="1"/>
          <p:nvPr>
            <p:ph type="title"/>
          </p:nvPr>
        </p:nvSpPr>
        <p:spPr>
          <a:xfrm>
            <a:off x="522450" y="236715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1800"/>
              <a:buFont typeface="Poppins"/>
              <a:buNone/>
              <a:defRPr b="1" sz="1800">
                <a:solidFill>
                  <a:srgbClr val="DAF6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1_Blank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">
  <p:cSld name="Section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8"/>
          <p:cNvSpPr txBox="1"/>
          <p:nvPr>
            <p:ph type="title"/>
          </p:nvPr>
        </p:nvSpPr>
        <p:spPr>
          <a:xfrm>
            <a:off x="740100" y="442950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/>
              <a:buNone/>
              <a:defRPr b="1" sz="24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eaker">
  <p:cSld name="Breaker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"/>
          <p:cNvSpPr txBox="1"/>
          <p:nvPr>
            <p:ph type="title"/>
          </p:nvPr>
        </p:nvSpPr>
        <p:spPr>
          <a:xfrm>
            <a:off x="522450" y="236715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1800"/>
              <a:buFont typeface="Poppins"/>
              <a:buNone/>
              <a:defRPr b="1" sz="1800">
                <a:solidFill>
                  <a:srgbClr val="DAF6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Title-R1d.png" id="266" name="Google Shape;266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9"/>
          <p:cNvSpPr txBox="1"/>
          <p:nvPr>
            <p:ph type="ctrTitle"/>
          </p:nvPr>
        </p:nvSpPr>
        <p:spPr>
          <a:xfrm>
            <a:off x="1313259" y="975589"/>
            <a:ext cx="6517482" cy="188191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39"/>
          <p:cNvSpPr txBox="1"/>
          <p:nvPr>
            <p:ph idx="1" type="subTitle"/>
          </p:nvPr>
        </p:nvSpPr>
        <p:spPr>
          <a:xfrm>
            <a:off x="1313259" y="2914651"/>
            <a:ext cx="6517482" cy="1028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sz="1650">
                <a:solidFill>
                  <a:srgbClr val="7F7F7F"/>
                </a:solidFill>
              </a:defRPr>
            </a:lvl1pPr>
            <a:lvl2pPr lvl="1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269" name="Google Shape;269;p39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39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39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273" name="Google Shape;273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40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40"/>
          <p:cNvSpPr txBox="1"/>
          <p:nvPr>
            <p:ph idx="1" type="body"/>
          </p:nvPr>
        </p:nvSpPr>
        <p:spPr>
          <a:xfrm>
            <a:off x="685330" y="1775320"/>
            <a:ext cx="7772870" cy="256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40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40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40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280" name="Google Shape;280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41"/>
          <p:cNvSpPr txBox="1"/>
          <p:nvPr>
            <p:ph type="title"/>
          </p:nvPr>
        </p:nvSpPr>
        <p:spPr>
          <a:xfrm>
            <a:off x="685331" y="621423"/>
            <a:ext cx="7763814" cy="20526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wentieth Century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41"/>
          <p:cNvSpPr txBox="1"/>
          <p:nvPr>
            <p:ph idx="1" type="body"/>
          </p:nvPr>
        </p:nvSpPr>
        <p:spPr>
          <a:xfrm>
            <a:off x="685331" y="2743093"/>
            <a:ext cx="7763814" cy="1026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3" name="Google Shape;283;p41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4" name="Google Shape;284;p41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41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287" name="Google Shape;287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42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" name="Google Shape;289;p42"/>
          <p:cNvSpPr txBox="1"/>
          <p:nvPr>
            <p:ph idx="1" type="body"/>
          </p:nvPr>
        </p:nvSpPr>
        <p:spPr>
          <a:xfrm>
            <a:off x="685330" y="1775320"/>
            <a:ext cx="3829520" cy="256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90" name="Google Shape;290;p42"/>
          <p:cNvSpPr txBox="1"/>
          <p:nvPr>
            <p:ph idx="2" type="body"/>
          </p:nvPr>
        </p:nvSpPr>
        <p:spPr>
          <a:xfrm>
            <a:off x="4629150" y="1775320"/>
            <a:ext cx="3829050" cy="256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91" name="Google Shape;291;p42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42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" name="Google Shape;293;p42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295" name="Google Shape;295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43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43"/>
          <p:cNvSpPr txBox="1"/>
          <p:nvPr>
            <p:ph idx="1" type="body"/>
          </p:nvPr>
        </p:nvSpPr>
        <p:spPr>
          <a:xfrm>
            <a:off x="859746" y="1778263"/>
            <a:ext cx="3655106" cy="5099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950"/>
              <a:buNone/>
              <a:defRPr b="0" sz="19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298" name="Google Shape;298;p43"/>
          <p:cNvSpPr txBox="1"/>
          <p:nvPr>
            <p:ph idx="2" type="body"/>
          </p:nvPr>
        </p:nvSpPr>
        <p:spPr>
          <a:xfrm>
            <a:off x="685331" y="2288260"/>
            <a:ext cx="3829520" cy="205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99" name="Google Shape;299;p43"/>
          <p:cNvSpPr txBox="1"/>
          <p:nvPr>
            <p:ph idx="3" type="body"/>
          </p:nvPr>
        </p:nvSpPr>
        <p:spPr>
          <a:xfrm>
            <a:off x="4797317" y="1778263"/>
            <a:ext cx="3661353" cy="5099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950"/>
              <a:buNone/>
              <a:defRPr b="0" sz="19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300" name="Google Shape;300;p43"/>
          <p:cNvSpPr txBox="1"/>
          <p:nvPr>
            <p:ph idx="4" type="body"/>
          </p:nvPr>
        </p:nvSpPr>
        <p:spPr>
          <a:xfrm>
            <a:off x="4629150" y="2288260"/>
            <a:ext cx="3829051" cy="205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01" name="Google Shape;301;p43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43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43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305" name="Google Shape;305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44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7" name="Google Shape;307;p44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8" name="Google Shape;308;p44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44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19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30" name="Google Shape;30;p1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19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32" name="Google Shape;32;p19"/>
          <p:cNvSpPr txBox="1"/>
          <p:nvPr>
            <p:ph type="ctrTitle"/>
          </p:nvPr>
        </p:nvSpPr>
        <p:spPr>
          <a:xfrm>
            <a:off x="866216" y="1574800"/>
            <a:ext cx="6619244" cy="200823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50"/>
              <a:buFont typeface="Century Gothic"/>
              <a:buNone/>
              <a:defRPr sz="405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9"/>
          <p:cNvSpPr txBox="1"/>
          <p:nvPr>
            <p:ph idx="1" type="subTitle"/>
          </p:nvPr>
        </p:nvSpPr>
        <p:spPr>
          <a:xfrm>
            <a:off x="866216" y="3583035"/>
            <a:ext cx="6619244" cy="646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cap="none">
                <a:solidFill>
                  <a:srgbClr val="EE52A4"/>
                </a:solidFill>
              </a:defRPr>
            </a:lvl1pPr>
            <a:lvl2pPr lvl="1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19"/>
          <p:cNvSpPr txBox="1"/>
          <p:nvPr>
            <p:ph idx="10" type="dt"/>
          </p:nvPr>
        </p:nvSpPr>
        <p:spPr>
          <a:xfrm rot="5400000">
            <a:off x="7619239" y="134416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9"/>
          <p:cNvSpPr txBox="1"/>
          <p:nvPr>
            <p:ph idx="11" type="ftr"/>
          </p:nvPr>
        </p:nvSpPr>
        <p:spPr>
          <a:xfrm rot="5400000">
            <a:off x="6713982" y="2420874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9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31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9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311" name="Google Shape;311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45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3" name="Google Shape;313;p45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4" name="Google Shape;314;p45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316" name="Google Shape;316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6"/>
          <p:cNvSpPr txBox="1"/>
          <p:nvPr>
            <p:ph type="title"/>
          </p:nvPr>
        </p:nvSpPr>
        <p:spPr>
          <a:xfrm>
            <a:off x="685331" y="457200"/>
            <a:ext cx="2951766" cy="15174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8" name="Google Shape;318;p46"/>
          <p:cNvSpPr txBox="1"/>
          <p:nvPr>
            <p:ph idx="1" type="body"/>
          </p:nvPr>
        </p:nvSpPr>
        <p:spPr>
          <a:xfrm>
            <a:off x="3808547" y="457201"/>
            <a:ext cx="4650122" cy="3886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19" name="Google Shape;319;p46"/>
          <p:cNvSpPr txBox="1"/>
          <p:nvPr>
            <p:ph idx="2" type="body"/>
          </p:nvPr>
        </p:nvSpPr>
        <p:spPr>
          <a:xfrm>
            <a:off x="685331" y="1974639"/>
            <a:ext cx="2951767" cy="2368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320" name="Google Shape;320;p46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1" name="Google Shape;321;p46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2" name="Google Shape;322;p46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324" name="Google Shape;324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47"/>
          <p:cNvSpPr txBox="1"/>
          <p:nvPr>
            <p:ph type="title"/>
          </p:nvPr>
        </p:nvSpPr>
        <p:spPr>
          <a:xfrm>
            <a:off x="685331" y="457200"/>
            <a:ext cx="4451227" cy="151744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6" name="Google Shape;326;p47"/>
          <p:cNvSpPr/>
          <p:nvPr>
            <p:ph idx="2" type="pic"/>
          </p:nvPr>
        </p:nvSpPr>
        <p:spPr>
          <a:xfrm>
            <a:off x="5568602" y="457201"/>
            <a:ext cx="2441519" cy="3886200"/>
          </a:xfrm>
          <a:prstGeom prst="roundRect">
            <a:avLst>
              <a:gd fmla="val 4943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27" name="Google Shape;327;p47"/>
          <p:cNvSpPr txBox="1"/>
          <p:nvPr>
            <p:ph idx="1" type="body"/>
          </p:nvPr>
        </p:nvSpPr>
        <p:spPr>
          <a:xfrm>
            <a:off x="685346" y="1974639"/>
            <a:ext cx="4451212" cy="2368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328" name="Google Shape;328;p47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9" name="Google Shape;329;p47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47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332" name="Google Shape;332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48"/>
          <p:cNvSpPr txBox="1"/>
          <p:nvPr>
            <p:ph type="title"/>
          </p:nvPr>
        </p:nvSpPr>
        <p:spPr>
          <a:xfrm>
            <a:off x="685346" y="3217030"/>
            <a:ext cx="7773324" cy="6087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4" name="Google Shape;334;p48"/>
          <p:cNvSpPr/>
          <p:nvPr>
            <p:ph idx="2" type="pic"/>
          </p:nvPr>
        </p:nvSpPr>
        <p:spPr>
          <a:xfrm>
            <a:off x="888558" y="523696"/>
            <a:ext cx="7366899" cy="2410602"/>
          </a:xfrm>
          <a:prstGeom prst="roundRect">
            <a:avLst>
              <a:gd fmla="val 4944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35" name="Google Shape;335;p48"/>
          <p:cNvSpPr txBox="1"/>
          <p:nvPr>
            <p:ph idx="1" type="body"/>
          </p:nvPr>
        </p:nvSpPr>
        <p:spPr>
          <a:xfrm>
            <a:off x="685331" y="3831546"/>
            <a:ext cx="7773339" cy="511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336" name="Google Shape;336;p48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48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48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340" name="Google Shape;340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49"/>
          <p:cNvSpPr txBox="1"/>
          <p:nvPr>
            <p:ph type="title"/>
          </p:nvPr>
        </p:nvSpPr>
        <p:spPr>
          <a:xfrm>
            <a:off x="685331" y="457200"/>
            <a:ext cx="7773339" cy="25704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2" name="Google Shape;342;p49"/>
          <p:cNvSpPr txBox="1"/>
          <p:nvPr>
            <p:ph idx="1" type="body"/>
          </p:nvPr>
        </p:nvSpPr>
        <p:spPr>
          <a:xfrm>
            <a:off x="685331" y="3153616"/>
            <a:ext cx="7773339" cy="11897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343" name="Google Shape;343;p49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49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5" name="Google Shape;345;p49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347" name="Google Shape;347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50"/>
          <p:cNvSpPr txBox="1"/>
          <p:nvPr>
            <p:ph type="title"/>
          </p:nvPr>
        </p:nvSpPr>
        <p:spPr>
          <a:xfrm>
            <a:off x="1084659" y="457200"/>
            <a:ext cx="6977064" cy="22446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9" name="Google Shape;349;p50"/>
          <p:cNvSpPr txBox="1"/>
          <p:nvPr>
            <p:ph idx="1" type="body"/>
          </p:nvPr>
        </p:nvSpPr>
        <p:spPr>
          <a:xfrm>
            <a:off x="1290484" y="2707524"/>
            <a:ext cx="6564224" cy="4460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350" name="Google Shape;350;p50"/>
          <p:cNvSpPr txBox="1"/>
          <p:nvPr>
            <p:ph idx="2" type="body"/>
          </p:nvPr>
        </p:nvSpPr>
        <p:spPr>
          <a:xfrm>
            <a:off x="685331" y="3279597"/>
            <a:ext cx="7773339" cy="10657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351" name="Google Shape;351;p50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2" name="Google Shape;352;p50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3" name="Google Shape;353;p50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4" name="Google Shape;354;p50"/>
          <p:cNvSpPr txBox="1"/>
          <p:nvPr/>
        </p:nvSpPr>
        <p:spPr>
          <a:xfrm>
            <a:off x="751116" y="565625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50"/>
          <p:cNvSpPr txBox="1"/>
          <p:nvPr/>
        </p:nvSpPr>
        <p:spPr>
          <a:xfrm>
            <a:off x="7918169" y="2245184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357" name="Google Shape;357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51"/>
          <p:cNvSpPr txBox="1"/>
          <p:nvPr>
            <p:ph type="title"/>
          </p:nvPr>
        </p:nvSpPr>
        <p:spPr>
          <a:xfrm>
            <a:off x="685331" y="1604041"/>
            <a:ext cx="7773339" cy="18838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9" name="Google Shape;359;p51"/>
          <p:cNvSpPr txBox="1"/>
          <p:nvPr>
            <p:ph idx="1" type="body"/>
          </p:nvPr>
        </p:nvSpPr>
        <p:spPr>
          <a:xfrm>
            <a:off x="685331" y="3496751"/>
            <a:ext cx="7773339" cy="8554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360" name="Google Shape;360;p51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1" name="Google Shape;361;p51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51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">
  <p:cSld name="3 Column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364" name="Google Shape;364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52"/>
          <p:cNvSpPr txBox="1"/>
          <p:nvPr>
            <p:ph type="title"/>
          </p:nvPr>
        </p:nvSpPr>
        <p:spPr>
          <a:xfrm>
            <a:off x="685331" y="457200"/>
            <a:ext cx="7773339" cy="12038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6" name="Google Shape;366;p52"/>
          <p:cNvSpPr txBox="1"/>
          <p:nvPr>
            <p:ph idx="1" type="body"/>
          </p:nvPr>
        </p:nvSpPr>
        <p:spPr>
          <a:xfrm>
            <a:off x="685331" y="1775320"/>
            <a:ext cx="2474232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b="0"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367" name="Google Shape;367;p52"/>
          <p:cNvSpPr txBox="1"/>
          <p:nvPr>
            <p:ph idx="2" type="body"/>
          </p:nvPr>
        </p:nvSpPr>
        <p:spPr>
          <a:xfrm>
            <a:off x="685331" y="2207517"/>
            <a:ext cx="2474232" cy="2135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368" name="Google Shape;368;p52"/>
          <p:cNvSpPr txBox="1"/>
          <p:nvPr>
            <p:ph idx="3" type="body"/>
          </p:nvPr>
        </p:nvSpPr>
        <p:spPr>
          <a:xfrm>
            <a:off x="3339292" y="1775320"/>
            <a:ext cx="2468641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b="0"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369" name="Google Shape;369;p52"/>
          <p:cNvSpPr txBox="1"/>
          <p:nvPr>
            <p:ph idx="4" type="body"/>
          </p:nvPr>
        </p:nvSpPr>
        <p:spPr>
          <a:xfrm>
            <a:off x="3331012" y="2207517"/>
            <a:ext cx="2477513" cy="2135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370" name="Google Shape;370;p52"/>
          <p:cNvSpPr txBox="1"/>
          <p:nvPr>
            <p:ph idx="5" type="body"/>
          </p:nvPr>
        </p:nvSpPr>
        <p:spPr>
          <a:xfrm>
            <a:off x="5979974" y="1775320"/>
            <a:ext cx="2478696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b="0"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371" name="Google Shape;371;p52"/>
          <p:cNvSpPr txBox="1"/>
          <p:nvPr>
            <p:ph idx="6" type="body"/>
          </p:nvPr>
        </p:nvSpPr>
        <p:spPr>
          <a:xfrm>
            <a:off x="5979974" y="2207517"/>
            <a:ext cx="2478696" cy="2135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372" name="Google Shape;372;p52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" name="Google Shape;373;p52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4" name="Google Shape;374;p52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Picture Column">
  <p:cSld name="3 Picture Column"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376" name="Google Shape;376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53"/>
          <p:cNvSpPr txBox="1"/>
          <p:nvPr>
            <p:ph type="title"/>
          </p:nvPr>
        </p:nvSpPr>
        <p:spPr>
          <a:xfrm>
            <a:off x="685331" y="458079"/>
            <a:ext cx="7773339" cy="1202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8" name="Google Shape;378;p53"/>
          <p:cNvSpPr txBox="1"/>
          <p:nvPr>
            <p:ph idx="1" type="body"/>
          </p:nvPr>
        </p:nvSpPr>
        <p:spPr>
          <a:xfrm>
            <a:off x="685331" y="3153615"/>
            <a:ext cx="2472307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b="0" sz="16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379" name="Google Shape;379;p53"/>
          <p:cNvSpPr/>
          <p:nvPr>
            <p:ph idx="2" type="pic"/>
          </p:nvPr>
        </p:nvSpPr>
        <p:spPr>
          <a:xfrm>
            <a:off x="685331" y="1775320"/>
            <a:ext cx="2472307" cy="1143000"/>
          </a:xfrm>
          <a:prstGeom prst="roundRect">
            <a:avLst>
              <a:gd fmla="val 9363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80" name="Google Shape;380;p53"/>
          <p:cNvSpPr txBox="1"/>
          <p:nvPr>
            <p:ph idx="3" type="body"/>
          </p:nvPr>
        </p:nvSpPr>
        <p:spPr>
          <a:xfrm>
            <a:off x="685331" y="3585811"/>
            <a:ext cx="2472307" cy="7575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381" name="Google Shape;381;p53"/>
          <p:cNvSpPr txBox="1"/>
          <p:nvPr>
            <p:ph idx="4" type="body"/>
          </p:nvPr>
        </p:nvSpPr>
        <p:spPr>
          <a:xfrm>
            <a:off x="3332069" y="3153615"/>
            <a:ext cx="2476371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b="0" sz="16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382" name="Google Shape;382;p53"/>
          <p:cNvSpPr/>
          <p:nvPr>
            <p:ph idx="5" type="pic"/>
          </p:nvPr>
        </p:nvSpPr>
        <p:spPr>
          <a:xfrm>
            <a:off x="3331011" y="1775320"/>
            <a:ext cx="2477514" cy="1143000"/>
          </a:xfrm>
          <a:prstGeom prst="roundRect">
            <a:avLst>
              <a:gd fmla="val 8841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83" name="Google Shape;383;p53"/>
          <p:cNvSpPr txBox="1"/>
          <p:nvPr>
            <p:ph idx="6" type="body"/>
          </p:nvPr>
        </p:nvSpPr>
        <p:spPr>
          <a:xfrm>
            <a:off x="3331011" y="3585811"/>
            <a:ext cx="2477514" cy="7575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384" name="Google Shape;384;p53"/>
          <p:cNvSpPr txBox="1"/>
          <p:nvPr>
            <p:ph idx="7" type="body"/>
          </p:nvPr>
        </p:nvSpPr>
        <p:spPr>
          <a:xfrm>
            <a:off x="5979974" y="3153615"/>
            <a:ext cx="2475511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b="0" sz="16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385" name="Google Shape;385;p53"/>
          <p:cNvSpPr/>
          <p:nvPr>
            <p:ph idx="8" type="pic"/>
          </p:nvPr>
        </p:nvSpPr>
        <p:spPr>
          <a:xfrm>
            <a:off x="5979974" y="1775320"/>
            <a:ext cx="2478696" cy="1143000"/>
          </a:xfrm>
          <a:prstGeom prst="roundRect">
            <a:avLst>
              <a:gd fmla="val 8841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86" name="Google Shape;386;p53"/>
          <p:cNvSpPr txBox="1"/>
          <p:nvPr>
            <p:ph idx="9" type="body"/>
          </p:nvPr>
        </p:nvSpPr>
        <p:spPr>
          <a:xfrm>
            <a:off x="5979880" y="3585809"/>
            <a:ext cx="2478790" cy="757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387" name="Google Shape;387;p53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8" name="Google Shape;388;p53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9" name="Google Shape;389;p53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391" name="Google Shape;391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54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3" name="Google Shape;393;p54"/>
          <p:cNvSpPr txBox="1"/>
          <p:nvPr>
            <p:ph idx="1" type="body"/>
          </p:nvPr>
        </p:nvSpPr>
        <p:spPr>
          <a:xfrm rot="5400000">
            <a:off x="3287960" y="-827310"/>
            <a:ext cx="2568080" cy="7773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394" name="Google Shape;394;p54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5" name="Google Shape;395;p54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6" name="Google Shape;396;p54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0"/>
          <p:cNvSpPr txBox="1"/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0"/>
          <p:cNvSpPr txBox="1"/>
          <p:nvPr>
            <p:ph idx="1" type="body"/>
          </p:nvPr>
        </p:nvSpPr>
        <p:spPr>
          <a:xfrm>
            <a:off x="866216" y="1952625"/>
            <a:ext cx="6619244" cy="2562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1" name="Google Shape;41;p20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0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0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398" name="Google Shape;398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55"/>
          <p:cNvSpPr txBox="1"/>
          <p:nvPr>
            <p:ph type="title"/>
          </p:nvPr>
        </p:nvSpPr>
        <p:spPr>
          <a:xfrm rot="5400000">
            <a:off x="5558073" y="1442803"/>
            <a:ext cx="3886199" cy="191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wentieth Centur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55"/>
          <p:cNvSpPr txBox="1"/>
          <p:nvPr>
            <p:ph idx="1" type="body"/>
          </p:nvPr>
        </p:nvSpPr>
        <p:spPr>
          <a:xfrm rot="5400000">
            <a:off x="1614253" y="-471721"/>
            <a:ext cx="3886199" cy="5744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55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2" name="Google Shape;402;p55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3" name="Google Shape;403;p55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eaker 1">
  <p:cSld name="CUSTOM_1_1"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2e76d1094a1_0_38"/>
          <p:cNvSpPr txBox="1"/>
          <p:nvPr>
            <p:ph type="title"/>
          </p:nvPr>
        </p:nvSpPr>
        <p:spPr>
          <a:xfrm>
            <a:off x="522450" y="236715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1800"/>
              <a:buFont typeface="Poppins"/>
              <a:buNone/>
              <a:defRPr b="1" sz="1800">
                <a:solidFill>
                  <a:srgbClr val="DAF6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eaker">
  <p:cSld name="Breaker"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5"/>
          <p:cNvSpPr txBox="1"/>
          <p:nvPr>
            <p:ph type="title"/>
          </p:nvPr>
        </p:nvSpPr>
        <p:spPr>
          <a:xfrm>
            <a:off x="522450" y="236715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1800"/>
              <a:buFont typeface="Poppins"/>
              <a:buNone/>
              <a:defRPr b="1" sz="1800">
                <a:solidFill>
                  <a:srgbClr val="DAF6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1_Blank"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CUSTOM_1_2_1_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6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56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419" name="Google Shape;419;p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0" name="Google Shape;420;p5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1" name="Google Shape;421;p5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4" name="Google Shape;424;p57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5" name="Google Shape;425;p5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7" name="Google Shape;427;p5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8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0" name="Google Shape;430;p58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31" name="Google Shape;431;p5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2" name="Google Shape;432;p5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3" name="Google Shape;433;p5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6" name="Google Shape;436;p59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7" name="Google Shape;437;p59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8" name="Google Shape;438;p5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9" name="Google Shape;439;p5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0" name="Google Shape;440;p5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0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3" name="Google Shape;443;p60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44" name="Google Shape;444;p60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5" name="Google Shape;445;p60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46" name="Google Shape;446;p60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7" name="Google Shape;447;p6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8" name="Google Shape;448;p6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9" name="Google Shape;449;p6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21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46" name="Google Shape;46;p2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21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49;p2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50;p2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1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21"/>
            <p:cNvSpPr/>
            <p:nvPr/>
          </p:nvSpPr>
          <p:spPr>
            <a:xfrm rot="-5400000">
              <a:off x="3787244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4" name="Google Shape;54;p21"/>
            <p:cNvSpPr/>
            <p:nvPr/>
          </p:nvSpPr>
          <p:spPr>
            <a:xfrm rot="-5677511">
              <a:off x="4698352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21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56" name="Google Shape;56;p21"/>
          <p:cNvSpPr txBox="1"/>
          <p:nvPr>
            <p:ph type="title"/>
          </p:nvPr>
        </p:nvSpPr>
        <p:spPr>
          <a:xfrm>
            <a:off x="866216" y="2008234"/>
            <a:ext cx="3263269" cy="1712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Gothic"/>
              <a:buNone/>
              <a:defRPr b="0" sz="3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1"/>
          <p:cNvSpPr txBox="1"/>
          <p:nvPr>
            <p:ph idx="1" type="body"/>
          </p:nvPr>
        </p:nvSpPr>
        <p:spPr>
          <a:xfrm>
            <a:off x="5171670" y="2008233"/>
            <a:ext cx="2818159" cy="1712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500" cap="none">
                <a:solidFill>
                  <a:srgbClr val="EE52A4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sz="12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None/>
              <a:defRPr sz="10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31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1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6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2" name="Google Shape;452;p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3" name="Google Shape;453;p6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4" name="Google Shape;454;p6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6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7" name="Google Shape;457;p6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8" name="Google Shape;458;p6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6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1" name="Google Shape;461;p63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462" name="Google Shape;462;p63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463" name="Google Shape;463;p6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4" name="Google Shape;464;p6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5" name="Google Shape;465;p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6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8" name="Google Shape;468;p64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469" name="Google Shape;469;p64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470" name="Google Shape;470;p6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1" name="Google Shape;471;p6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2" name="Google Shape;472;p6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6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5" name="Google Shape;475;p65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6" name="Google Shape;476;p6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7" name="Google Shape;477;p6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8" name="Google Shape;478;p6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6"/>
          <p:cNvSpPr txBox="1"/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1" name="Google Shape;481;p66"/>
          <p:cNvSpPr txBox="1"/>
          <p:nvPr>
            <p:ph idx="1" type="body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2" name="Google Shape;482;p6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3" name="Google Shape;483;p6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4" name="Google Shape;484;p6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reaker">
  <p:cSld name="Breaker"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7"/>
          <p:cNvSpPr txBox="1"/>
          <p:nvPr>
            <p:ph type="title"/>
          </p:nvPr>
        </p:nvSpPr>
        <p:spPr>
          <a:xfrm>
            <a:off x="522450" y="2367150"/>
            <a:ext cx="80991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1800"/>
              <a:buFont typeface="Poppins"/>
              <a:buNone/>
              <a:defRPr b="1" sz="1800">
                <a:solidFill>
                  <a:srgbClr val="DAF6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AF6FF"/>
              </a:buClr>
              <a:buSzPts val="2800"/>
              <a:buNone/>
              <a:defRPr sz="2800">
                <a:solidFill>
                  <a:srgbClr val="DAF6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Title-R1d.png" id="495" name="Google Shape;495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Google Shape;496;p67"/>
          <p:cNvSpPr txBox="1"/>
          <p:nvPr>
            <p:ph type="ctrTitle"/>
          </p:nvPr>
        </p:nvSpPr>
        <p:spPr>
          <a:xfrm>
            <a:off x="1313259" y="975589"/>
            <a:ext cx="6517482" cy="188191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wentieth Century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7" name="Google Shape;497;p67"/>
          <p:cNvSpPr txBox="1"/>
          <p:nvPr>
            <p:ph idx="1" type="subTitle"/>
          </p:nvPr>
        </p:nvSpPr>
        <p:spPr>
          <a:xfrm>
            <a:off x="1313259" y="2914651"/>
            <a:ext cx="6517482" cy="1028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sz="1650">
                <a:solidFill>
                  <a:srgbClr val="7F7F7F"/>
                </a:solidFill>
              </a:defRPr>
            </a:lvl1pPr>
            <a:lvl2pPr lvl="1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/>
            </a:lvl3pPr>
            <a:lvl4pPr lvl="3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498" name="Google Shape;498;p67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9" name="Google Shape;499;p67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0" name="Google Shape;500;p67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02" name="Google Shape;502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68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4" name="Google Shape;504;p68"/>
          <p:cNvSpPr txBox="1"/>
          <p:nvPr>
            <p:ph idx="1" type="body"/>
          </p:nvPr>
        </p:nvSpPr>
        <p:spPr>
          <a:xfrm>
            <a:off x="685330" y="1775320"/>
            <a:ext cx="7772870" cy="256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05" name="Google Shape;505;p68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68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7" name="Google Shape;507;p68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09" name="Google Shape;509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69"/>
          <p:cNvSpPr txBox="1"/>
          <p:nvPr>
            <p:ph type="title"/>
          </p:nvPr>
        </p:nvSpPr>
        <p:spPr>
          <a:xfrm>
            <a:off x="685331" y="621423"/>
            <a:ext cx="7763814" cy="20526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wentieth Century"/>
              <a:buNone/>
              <a:defRPr sz="3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1" name="Google Shape;511;p69"/>
          <p:cNvSpPr txBox="1"/>
          <p:nvPr>
            <p:ph idx="1" type="body"/>
          </p:nvPr>
        </p:nvSpPr>
        <p:spPr>
          <a:xfrm>
            <a:off x="685331" y="2743093"/>
            <a:ext cx="7763814" cy="1026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12" name="Google Shape;512;p69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3" name="Google Shape;513;p69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4" name="Google Shape;514;p69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2"/>
          <p:cNvSpPr txBox="1"/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866215" y="1952625"/>
            <a:ext cx="3618869" cy="2562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5" name="Google Shape;65;p22"/>
          <p:cNvSpPr txBox="1"/>
          <p:nvPr>
            <p:ph idx="2" type="body"/>
          </p:nvPr>
        </p:nvSpPr>
        <p:spPr>
          <a:xfrm>
            <a:off x="4656535" y="1952625"/>
            <a:ext cx="3618869" cy="2562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2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16" name="Google Shape;516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7" name="Google Shape;517;p70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70"/>
          <p:cNvSpPr txBox="1"/>
          <p:nvPr>
            <p:ph idx="1" type="body"/>
          </p:nvPr>
        </p:nvSpPr>
        <p:spPr>
          <a:xfrm>
            <a:off x="685330" y="1775320"/>
            <a:ext cx="3829520" cy="256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70"/>
          <p:cNvSpPr txBox="1"/>
          <p:nvPr>
            <p:ph idx="2" type="body"/>
          </p:nvPr>
        </p:nvSpPr>
        <p:spPr>
          <a:xfrm>
            <a:off x="4629150" y="1775320"/>
            <a:ext cx="3829050" cy="256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20" name="Google Shape;520;p70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1" name="Google Shape;521;p70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2" name="Google Shape;522;p70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24" name="Google Shape;524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71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6" name="Google Shape;526;p71"/>
          <p:cNvSpPr txBox="1"/>
          <p:nvPr>
            <p:ph idx="1" type="body"/>
          </p:nvPr>
        </p:nvSpPr>
        <p:spPr>
          <a:xfrm>
            <a:off x="859746" y="1778263"/>
            <a:ext cx="3655106" cy="5099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950"/>
              <a:buNone/>
              <a:defRPr b="0" sz="19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527" name="Google Shape;527;p71"/>
          <p:cNvSpPr txBox="1"/>
          <p:nvPr>
            <p:ph idx="2" type="body"/>
          </p:nvPr>
        </p:nvSpPr>
        <p:spPr>
          <a:xfrm>
            <a:off x="685331" y="2288260"/>
            <a:ext cx="3829520" cy="205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28" name="Google Shape;528;p71"/>
          <p:cNvSpPr txBox="1"/>
          <p:nvPr>
            <p:ph idx="3" type="body"/>
          </p:nvPr>
        </p:nvSpPr>
        <p:spPr>
          <a:xfrm>
            <a:off x="4797317" y="1778263"/>
            <a:ext cx="3661353" cy="5099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950"/>
              <a:buNone/>
              <a:defRPr b="0" sz="19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529" name="Google Shape;529;p71"/>
          <p:cNvSpPr txBox="1"/>
          <p:nvPr>
            <p:ph idx="4" type="body"/>
          </p:nvPr>
        </p:nvSpPr>
        <p:spPr>
          <a:xfrm>
            <a:off x="4629150" y="2288260"/>
            <a:ext cx="3829051" cy="205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30" name="Google Shape;530;p71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1" name="Google Shape;531;p71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2" name="Google Shape;532;p71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34" name="Google Shape;534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72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6" name="Google Shape;536;p72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7" name="Google Shape;537;p72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8" name="Google Shape;538;p72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40" name="Google Shape;540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73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2" name="Google Shape;542;p73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3" name="Google Shape;543;p73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45" name="Google Shape;545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74"/>
          <p:cNvSpPr txBox="1"/>
          <p:nvPr>
            <p:ph type="title"/>
          </p:nvPr>
        </p:nvSpPr>
        <p:spPr>
          <a:xfrm>
            <a:off x="685331" y="457200"/>
            <a:ext cx="2951766" cy="15174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7" name="Google Shape;547;p74"/>
          <p:cNvSpPr txBox="1"/>
          <p:nvPr>
            <p:ph idx="1" type="body"/>
          </p:nvPr>
        </p:nvSpPr>
        <p:spPr>
          <a:xfrm>
            <a:off x="3808547" y="457201"/>
            <a:ext cx="4650122" cy="3886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48" name="Google Shape;548;p74"/>
          <p:cNvSpPr txBox="1"/>
          <p:nvPr>
            <p:ph idx="2" type="body"/>
          </p:nvPr>
        </p:nvSpPr>
        <p:spPr>
          <a:xfrm>
            <a:off x="685331" y="1974639"/>
            <a:ext cx="2951767" cy="2368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549" name="Google Shape;549;p74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0" name="Google Shape;550;p74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74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53" name="Google Shape;553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75"/>
          <p:cNvSpPr txBox="1"/>
          <p:nvPr>
            <p:ph type="title"/>
          </p:nvPr>
        </p:nvSpPr>
        <p:spPr>
          <a:xfrm>
            <a:off x="685331" y="457200"/>
            <a:ext cx="4451227" cy="151744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75"/>
          <p:cNvSpPr/>
          <p:nvPr>
            <p:ph idx="2" type="pic"/>
          </p:nvPr>
        </p:nvSpPr>
        <p:spPr>
          <a:xfrm>
            <a:off x="5568602" y="457201"/>
            <a:ext cx="2441519" cy="3886200"/>
          </a:xfrm>
          <a:prstGeom prst="roundRect">
            <a:avLst>
              <a:gd fmla="val 4943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56" name="Google Shape;556;p75"/>
          <p:cNvSpPr txBox="1"/>
          <p:nvPr>
            <p:ph idx="1" type="body"/>
          </p:nvPr>
        </p:nvSpPr>
        <p:spPr>
          <a:xfrm>
            <a:off x="685346" y="1974639"/>
            <a:ext cx="4451212" cy="23687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557" name="Google Shape;557;p75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8" name="Google Shape;558;p75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9" name="Google Shape;559;p75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>
  <p:cSld name="Panoramic Picture with Caption"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61" name="Google Shape;561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76"/>
          <p:cNvSpPr txBox="1"/>
          <p:nvPr>
            <p:ph type="title"/>
          </p:nvPr>
        </p:nvSpPr>
        <p:spPr>
          <a:xfrm>
            <a:off x="685346" y="3217030"/>
            <a:ext cx="7773324" cy="6087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3" name="Google Shape;563;p76"/>
          <p:cNvSpPr/>
          <p:nvPr>
            <p:ph idx="2" type="pic"/>
          </p:nvPr>
        </p:nvSpPr>
        <p:spPr>
          <a:xfrm>
            <a:off x="888558" y="523696"/>
            <a:ext cx="7366899" cy="2410602"/>
          </a:xfrm>
          <a:prstGeom prst="roundRect">
            <a:avLst>
              <a:gd fmla="val 4944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64" name="Google Shape;564;p76"/>
          <p:cNvSpPr txBox="1"/>
          <p:nvPr>
            <p:ph idx="1" type="body"/>
          </p:nvPr>
        </p:nvSpPr>
        <p:spPr>
          <a:xfrm>
            <a:off x="685331" y="3831546"/>
            <a:ext cx="7773339" cy="511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565" name="Google Shape;565;p76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6" name="Google Shape;566;p76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7" name="Google Shape;567;p76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>
  <p:cSld name="Title and Caption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69" name="Google Shape;569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0" name="Google Shape;570;p77"/>
          <p:cNvSpPr txBox="1"/>
          <p:nvPr>
            <p:ph type="title"/>
          </p:nvPr>
        </p:nvSpPr>
        <p:spPr>
          <a:xfrm>
            <a:off x="685331" y="457200"/>
            <a:ext cx="7773339" cy="25704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77"/>
          <p:cNvSpPr txBox="1"/>
          <p:nvPr>
            <p:ph idx="1" type="body"/>
          </p:nvPr>
        </p:nvSpPr>
        <p:spPr>
          <a:xfrm>
            <a:off x="685331" y="3153616"/>
            <a:ext cx="7773339" cy="118978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572" name="Google Shape;572;p77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3" name="Google Shape;573;p77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4" name="Google Shape;574;p77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>
  <p:cSld name="Quote with Caption"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76" name="Google Shape;576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78"/>
          <p:cNvSpPr txBox="1"/>
          <p:nvPr>
            <p:ph type="title"/>
          </p:nvPr>
        </p:nvSpPr>
        <p:spPr>
          <a:xfrm>
            <a:off x="1084659" y="457200"/>
            <a:ext cx="6977064" cy="22446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8" name="Google Shape;578;p78"/>
          <p:cNvSpPr txBox="1"/>
          <p:nvPr>
            <p:ph idx="1" type="body"/>
          </p:nvPr>
        </p:nvSpPr>
        <p:spPr>
          <a:xfrm>
            <a:off x="1290484" y="2707524"/>
            <a:ext cx="6564224" cy="4460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579" name="Google Shape;579;p78"/>
          <p:cNvSpPr txBox="1"/>
          <p:nvPr>
            <p:ph idx="2" type="body"/>
          </p:nvPr>
        </p:nvSpPr>
        <p:spPr>
          <a:xfrm>
            <a:off x="685331" y="3279597"/>
            <a:ext cx="7773339" cy="10657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580" name="Google Shape;580;p78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1" name="Google Shape;581;p78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2" name="Google Shape;582;p78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3" name="Google Shape;583;p78"/>
          <p:cNvSpPr txBox="1"/>
          <p:nvPr/>
        </p:nvSpPr>
        <p:spPr>
          <a:xfrm>
            <a:off x="751116" y="565625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78"/>
          <p:cNvSpPr txBox="1"/>
          <p:nvPr/>
        </p:nvSpPr>
        <p:spPr>
          <a:xfrm>
            <a:off x="7918169" y="2245184"/>
            <a:ext cx="457200" cy="43858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>
  <p:cSld name="Name Card"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86" name="Google Shape;586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79"/>
          <p:cNvSpPr txBox="1"/>
          <p:nvPr>
            <p:ph type="title"/>
          </p:nvPr>
        </p:nvSpPr>
        <p:spPr>
          <a:xfrm>
            <a:off x="685331" y="1604041"/>
            <a:ext cx="7773339" cy="18838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wentieth Century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79"/>
          <p:cNvSpPr txBox="1"/>
          <p:nvPr>
            <p:ph idx="1" type="body"/>
          </p:nvPr>
        </p:nvSpPr>
        <p:spPr>
          <a:xfrm>
            <a:off x="685331" y="3496751"/>
            <a:ext cx="7773339" cy="8554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050"/>
              <a:buNone/>
              <a:defRPr sz="105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9pPr>
          </a:lstStyle>
          <a:p/>
        </p:txBody>
      </p:sp>
      <p:sp>
        <p:nvSpPr>
          <p:cNvPr id="589" name="Google Shape;589;p79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0" name="Google Shape;590;p79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1" name="Google Shape;591;p79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3"/>
          <p:cNvSpPr txBox="1"/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" type="body"/>
          </p:nvPr>
        </p:nvSpPr>
        <p:spPr>
          <a:xfrm>
            <a:off x="866216" y="1952625"/>
            <a:ext cx="3618868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72" name="Google Shape;72;p23"/>
          <p:cNvSpPr txBox="1"/>
          <p:nvPr>
            <p:ph idx="2" type="body"/>
          </p:nvPr>
        </p:nvSpPr>
        <p:spPr>
          <a:xfrm>
            <a:off x="866215" y="2384822"/>
            <a:ext cx="3618869" cy="2130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3" type="body"/>
          </p:nvPr>
        </p:nvSpPr>
        <p:spPr>
          <a:xfrm>
            <a:off x="4656535" y="1952625"/>
            <a:ext cx="3618869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440"/>
              <a:buNone/>
              <a:defRPr b="0" sz="18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200"/>
              <a:buNone/>
              <a:defRPr b="1" sz="1500"/>
            </a:lvl2pPr>
            <a:lvl3pPr indent="-228600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None/>
              <a:defRPr b="1" sz="1350"/>
            </a:lvl3pPr>
            <a:lvl4pPr indent="-228600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4pPr>
            <a:lvl5pPr indent="-22860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5pPr>
            <a:lvl6pPr indent="-22860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6pPr>
            <a:lvl7pPr indent="-22860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7pPr>
            <a:lvl8pPr indent="-22860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8pPr>
            <a:lvl9pPr indent="-22860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None/>
              <a:defRPr b="1" sz="1200"/>
            </a:lvl9pPr>
          </a:lstStyle>
          <a:p/>
        </p:txBody>
      </p:sp>
      <p:sp>
        <p:nvSpPr>
          <p:cNvPr id="74" name="Google Shape;74;p23"/>
          <p:cNvSpPr txBox="1"/>
          <p:nvPr>
            <p:ph idx="4" type="body"/>
          </p:nvPr>
        </p:nvSpPr>
        <p:spPr>
          <a:xfrm>
            <a:off x="4656535" y="2384822"/>
            <a:ext cx="3618869" cy="2130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9718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1080"/>
              <a:buChar char="►"/>
              <a:defRPr sz="1350"/>
            </a:lvl1pPr>
            <a:lvl2pPr indent="-289560" lvl="1" marL="914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960"/>
              <a:buChar char="►"/>
              <a:defRPr sz="1200"/>
            </a:lvl2pPr>
            <a:lvl3pPr indent="-281939" lvl="2" marL="1371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840"/>
              <a:buChar char="►"/>
              <a:defRPr sz="1050"/>
            </a:lvl3pPr>
            <a:lvl4pPr indent="-274319" lvl="3" marL="1828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4pPr>
            <a:lvl5pPr indent="-274320" lvl="4" marL="22860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5pPr>
            <a:lvl6pPr indent="-274320" lvl="5" marL="2743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6pPr>
            <a:lvl7pPr indent="-274320" lvl="6" marL="32004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7pPr>
            <a:lvl8pPr indent="-274320" lvl="7" marL="36576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8pPr>
            <a:lvl9pPr indent="-274320" lvl="8" marL="41148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720"/>
              <a:buChar char="►"/>
              <a:defRPr sz="900"/>
            </a:lvl9pPr>
          </a:lstStyle>
          <a:p/>
        </p:txBody>
      </p:sp>
      <p:sp>
        <p:nvSpPr>
          <p:cNvPr id="75" name="Google Shape;75;p23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umn">
  <p:cSld name="3 Column"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593" name="Google Shape;593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80"/>
          <p:cNvSpPr txBox="1"/>
          <p:nvPr>
            <p:ph type="title"/>
          </p:nvPr>
        </p:nvSpPr>
        <p:spPr>
          <a:xfrm>
            <a:off x="685331" y="457200"/>
            <a:ext cx="7773339" cy="12038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5" name="Google Shape;595;p80"/>
          <p:cNvSpPr txBox="1"/>
          <p:nvPr>
            <p:ph idx="1" type="body"/>
          </p:nvPr>
        </p:nvSpPr>
        <p:spPr>
          <a:xfrm>
            <a:off x="685331" y="1775320"/>
            <a:ext cx="2474232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b="0"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596" name="Google Shape;596;p80"/>
          <p:cNvSpPr txBox="1"/>
          <p:nvPr>
            <p:ph idx="2" type="body"/>
          </p:nvPr>
        </p:nvSpPr>
        <p:spPr>
          <a:xfrm>
            <a:off x="685331" y="2207517"/>
            <a:ext cx="2474232" cy="2135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597" name="Google Shape;597;p80"/>
          <p:cNvSpPr txBox="1"/>
          <p:nvPr>
            <p:ph idx="3" type="body"/>
          </p:nvPr>
        </p:nvSpPr>
        <p:spPr>
          <a:xfrm>
            <a:off x="3339292" y="1775320"/>
            <a:ext cx="2468641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b="0"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598" name="Google Shape;598;p80"/>
          <p:cNvSpPr txBox="1"/>
          <p:nvPr>
            <p:ph idx="4" type="body"/>
          </p:nvPr>
        </p:nvSpPr>
        <p:spPr>
          <a:xfrm>
            <a:off x="3331012" y="2207517"/>
            <a:ext cx="2477513" cy="2135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599" name="Google Shape;599;p80"/>
          <p:cNvSpPr txBox="1"/>
          <p:nvPr>
            <p:ph idx="5" type="body"/>
          </p:nvPr>
        </p:nvSpPr>
        <p:spPr>
          <a:xfrm>
            <a:off x="5979974" y="1775320"/>
            <a:ext cx="2478696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  <a:defRPr b="0"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600" name="Google Shape;600;p80"/>
          <p:cNvSpPr txBox="1"/>
          <p:nvPr>
            <p:ph idx="6" type="body"/>
          </p:nvPr>
        </p:nvSpPr>
        <p:spPr>
          <a:xfrm>
            <a:off x="5979974" y="2207517"/>
            <a:ext cx="2478696" cy="2135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601" name="Google Shape;601;p80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2" name="Google Shape;602;p80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3" name="Google Shape;603;p80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Picture Column">
  <p:cSld name="3 Picture Column"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605" name="Google Shape;605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81"/>
          <p:cNvSpPr txBox="1"/>
          <p:nvPr>
            <p:ph type="title"/>
          </p:nvPr>
        </p:nvSpPr>
        <p:spPr>
          <a:xfrm>
            <a:off x="685331" y="458079"/>
            <a:ext cx="7773339" cy="1202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7" name="Google Shape;607;p81"/>
          <p:cNvSpPr txBox="1"/>
          <p:nvPr>
            <p:ph idx="1" type="body"/>
          </p:nvPr>
        </p:nvSpPr>
        <p:spPr>
          <a:xfrm>
            <a:off x="685331" y="3153615"/>
            <a:ext cx="2472307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b="0" sz="16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608" name="Google Shape;608;p81"/>
          <p:cNvSpPr/>
          <p:nvPr>
            <p:ph idx="2" type="pic"/>
          </p:nvPr>
        </p:nvSpPr>
        <p:spPr>
          <a:xfrm>
            <a:off x="685331" y="1775320"/>
            <a:ext cx="2472307" cy="1143000"/>
          </a:xfrm>
          <a:prstGeom prst="roundRect">
            <a:avLst>
              <a:gd fmla="val 9363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09" name="Google Shape;609;p81"/>
          <p:cNvSpPr txBox="1"/>
          <p:nvPr>
            <p:ph idx="3" type="body"/>
          </p:nvPr>
        </p:nvSpPr>
        <p:spPr>
          <a:xfrm>
            <a:off x="685331" y="3585811"/>
            <a:ext cx="2472307" cy="7575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610" name="Google Shape;610;p81"/>
          <p:cNvSpPr txBox="1"/>
          <p:nvPr>
            <p:ph idx="4" type="body"/>
          </p:nvPr>
        </p:nvSpPr>
        <p:spPr>
          <a:xfrm>
            <a:off x="3332069" y="3153615"/>
            <a:ext cx="2476371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b="0" sz="16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611" name="Google Shape;611;p81"/>
          <p:cNvSpPr/>
          <p:nvPr>
            <p:ph idx="5" type="pic"/>
          </p:nvPr>
        </p:nvSpPr>
        <p:spPr>
          <a:xfrm>
            <a:off x="3331011" y="1775320"/>
            <a:ext cx="2477514" cy="1143000"/>
          </a:xfrm>
          <a:prstGeom prst="roundRect">
            <a:avLst>
              <a:gd fmla="val 8841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12" name="Google Shape;612;p81"/>
          <p:cNvSpPr txBox="1"/>
          <p:nvPr>
            <p:ph idx="6" type="body"/>
          </p:nvPr>
        </p:nvSpPr>
        <p:spPr>
          <a:xfrm>
            <a:off x="3331011" y="3585811"/>
            <a:ext cx="2477514" cy="7575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613" name="Google Shape;613;p81"/>
          <p:cNvSpPr txBox="1"/>
          <p:nvPr>
            <p:ph idx="7" type="body"/>
          </p:nvPr>
        </p:nvSpPr>
        <p:spPr>
          <a:xfrm>
            <a:off x="5979974" y="3153615"/>
            <a:ext cx="2475511" cy="4321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ctr">
              <a:lnSpc>
                <a:spcPct val="85000"/>
              </a:lnSpc>
              <a:spcBef>
                <a:spcPts val="750"/>
              </a:spcBef>
              <a:spcAft>
                <a:spcPts val="0"/>
              </a:spcAft>
              <a:buSzPts val="1650"/>
              <a:buNone/>
              <a:defRPr b="0" sz="165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500"/>
              <a:buNone/>
              <a:defRPr b="1" sz="15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350"/>
              <a:buNone/>
              <a:defRPr b="1" sz="13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200"/>
              <a:buNone/>
              <a:defRPr b="1" sz="1200"/>
            </a:lvl9pPr>
          </a:lstStyle>
          <a:p/>
        </p:txBody>
      </p:sp>
      <p:sp>
        <p:nvSpPr>
          <p:cNvPr id="614" name="Google Shape;614;p81"/>
          <p:cNvSpPr/>
          <p:nvPr>
            <p:ph idx="8" type="pic"/>
          </p:nvPr>
        </p:nvSpPr>
        <p:spPr>
          <a:xfrm>
            <a:off x="5979974" y="1775320"/>
            <a:ext cx="2478696" cy="1143000"/>
          </a:xfrm>
          <a:prstGeom prst="roundRect">
            <a:avLst>
              <a:gd fmla="val 8841" name="adj"/>
            </a:avLst>
          </a:prstGeom>
          <a:noFill/>
          <a:ln cap="sq" cmpd="sng" w="82550">
            <a:solidFill>
              <a:srgbClr val="EAEAEA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15" name="Google Shape;615;p81"/>
          <p:cNvSpPr txBox="1"/>
          <p:nvPr>
            <p:ph idx="9" type="body"/>
          </p:nvPr>
        </p:nvSpPr>
        <p:spPr>
          <a:xfrm>
            <a:off x="5979880" y="3585809"/>
            <a:ext cx="2478790" cy="757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050"/>
              <a:buNone/>
              <a:defRPr sz="1050"/>
            </a:lvl1pPr>
            <a:lvl2pPr indent="-2286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900"/>
              <a:buNone/>
              <a:defRPr sz="900"/>
            </a:lvl2pPr>
            <a:lvl3pPr indent="-2286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750"/>
              <a:buNone/>
              <a:defRPr sz="750"/>
            </a:lvl3pPr>
            <a:lvl4pPr indent="-2286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4pPr>
            <a:lvl5pPr indent="-2286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5pPr>
            <a:lvl6pPr indent="-2286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6pPr>
            <a:lvl7pPr indent="-2286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7pPr>
            <a:lvl8pPr indent="-2286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8pPr>
            <a:lvl9pPr indent="-2286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675"/>
              <a:buNone/>
              <a:defRPr sz="675"/>
            </a:lvl9pPr>
          </a:lstStyle>
          <a:p/>
        </p:txBody>
      </p:sp>
      <p:sp>
        <p:nvSpPr>
          <p:cNvPr id="616" name="Google Shape;616;p81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7" name="Google Shape;617;p81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81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620" name="Google Shape;620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p82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2" name="Google Shape;622;p82"/>
          <p:cNvSpPr txBox="1"/>
          <p:nvPr>
            <p:ph idx="1" type="body"/>
          </p:nvPr>
        </p:nvSpPr>
        <p:spPr>
          <a:xfrm rot="5400000">
            <a:off x="3287960" y="-827310"/>
            <a:ext cx="2568080" cy="77733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82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4" name="Google Shape;624;p82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5" name="Google Shape;625;p82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roplets-HD-Content-R1d.png" id="627" name="Google Shape;627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28" name="Google Shape;628;p83"/>
          <p:cNvSpPr txBox="1"/>
          <p:nvPr>
            <p:ph type="title"/>
          </p:nvPr>
        </p:nvSpPr>
        <p:spPr>
          <a:xfrm rot="5400000">
            <a:off x="5558073" y="1442803"/>
            <a:ext cx="3886199" cy="19149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wentieth Century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9" name="Google Shape;629;p83"/>
          <p:cNvSpPr txBox="1"/>
          <p:nvPr>
            <p:ph idx="1" type="body"/>
          </p:nvPr>
        </p:nvSpPr>
        <p:spPr>
          <a:xfrm rot="5400000">
            <a:off x="1614253" y="-471721"/>
            <a:ext cx="3886199" cy="57440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6pPr>
            <a:lvl7pPr indent="-342900" lvl="6" marL="32004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83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1" name="Google Shape;631;p83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2" name="Google Shape;632;p83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2e77ae05f91_2_190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41" name="Google Shape;641;g2e77ae05f91_2_190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42" name="Google Shape;642;g2e77ae05f91_2_190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2e77ae05f91_2_194"/>
          <p:cNvSpPr txBox="1"/>
          <p:nvPr>
            <p:ph type="ctrTitle"/>
          </p:nvPr>
        </p:nvSpPr>
        <p:spPr>
          <a:xfrm>
            <a:off x="342900" y="1065213"/>
            <a:ext cx="38862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45" name="Google Shape;645;g2e77ae05f91_2_194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rt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46" name="Google Shape;646;g2e77ae05f91_2_194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47" name="Google Shape;647;g2e77ae05f91_2_194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48" name="Google Shape;648;g2e77ae05f91_2_194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2e77ae05f91_2_20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51" name="Google Shape;651;g2e77ae05f91_2_200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652" name="Google Shape;652;g2e77ae05f91_2_200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53" name="Google Shape;653;g2e77ae05f91_2_200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54" name="Google Shape;654;g2e77ae05f91_2_200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2e77ae05f91_2_206"/>
          <p:cNvSpPr txBox="1"/>
          <p:nvPr>
            <p:ph type="title"/>
          </p:nvPr>
        </p:nvSpPr>
        <p:spPr>
          <a:xfrm>
            <a:off x="361156" y="2203450"/>
            <a:ext cx="38862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57" name="Google Shape;657;g2e77ae05f91_2_206"/>
          <p:cNvSpPr txBox="1"/>
          <p:nvPr>
            <p:ph idx="1" type="body"/>
          </p:nvPr>
        </p:nvSpPr>
        <p:spPr>
          <a:xfrm>
            <a:off x="361156" y="1453357"/>
            <a:ext cx="3886200" cy="7503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58" name="Google Shape;658;g2e77ae05f91_2_206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59" name="Google Shape;659;g2e77ae05f91_2_206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60" name="Google Shape;660;g2e77ae05f91_2_206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g2e77ae05f91_2_212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63" name="Google Shape;663;g2e77ae05f91_2_212"/>
          <p:cNvSpPr txBox="1"/>
          <p:nvPr>
            <p:ph idx="1" type="body"/>
          </p:nvPr>
        </p:nvSpPr>
        <p:spPr>
          <a:xfrm>
            <a:off x="2286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664" name="Google Shape;664;g2e77ae05f91_2_212"/>
          <p:cNvSpPr txBox="1"/>
          <p:nvPr>
            <p:ph idx="2" type="body"/>
          </p:nvPr>
        </p:nvSpPr>
        <p:spPr>
          <a:xfrm>
            <a:off x="2324100" y="800100"/>
            <a:ext cx="20193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665" name="Google Shape;665;g2e77ae05f91_2_212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66" name="Google Shape;666;g2e77ae05f91_2_212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67" name="Google Shape;667;g2e77ae05f91_2_212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2e77ae05f91_2_219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70" name="Google Shape;670;g2e77ae05f91_2_219"/>
          <p:cNvSpPr txBox="1"/>
          <p:nvPr>
            <p:ph idx="1" type="body"/>
          </p:nvPr>
        </p:nvSpPr>
        <p:spPr>
          <a:xfrm>
            <a:off x="228600" y="767556"/>
            <a:ext cx="2020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671" name="Google Shape;671;g2e77ae05f91_2_219"/>
          <p:cNvSpPr txBox="1"/>
          <p:nvPr>
            <p:ph idx="2" type="body"/>
          </p:nvPr>
        </p:nvSpPr>
        <p:spPr>
          <a:xfrm>
            <a:off x="228600" y="1087438"/>
            <a:ext cx="20202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672" name="Google Shape;672;g2e77ae05f91_2_219"/>
          <p:cNvSpPr txBox="1"/>
          <p:nvPr>
            <p:ph idx="3" type="body"/>
          </p:nvPr>
        </p:nvSpPr>
        <p:spPr>
          <a:xfrm>
            <a:off x="2322513" y="767556"/>
            <a:ext cx="20211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673" name="Google Shape;673;g2e77ae05f91_2_219"/>
          <p:cNvSpPr txBox="1"/>
          <p:nvPr>
            <p:ph idx="4" type="body"/>
          </p:nvPr>
        </p:nvSpPr>
        <p:spPr>
          <a:xfrm>
            <a:off x="2322513" y="1087438"/>
            <a:ext cx="2021100" cy="19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674" name="Google Shape;674;g2e77ae05f91_2_219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75" name="Google Shape;675;g2e77ae05f91_2_219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76" name="Google Shape;676;g2e77ae05f91_2_219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4"/>
          <p:cNvSpPr txBox="1"/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4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4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4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g2e77ae05f91_2_22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79" name="Google Shape;679;g2e77ae05f91_2_228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80" name="Google Shape;680;g2e77ae05f91_2_228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81" name="Google Shape;681;g2e77ae05f91_2_228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2e77ae05f91_2_233"/>
          <p:cNvSpPr txBox="1"/>
          <p:nvPr>
            <p:ph type="title"/>
          </p:nvPr>
        </p:nvSpPr>
        <p:spPr>
          <a:xfrm>
            <a:off x="228600" y="136525"/>
            <a:ext cx="1504200" cy="5811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84" name="Google Shape;684;g2e77ae05f91_2_233"/>
          <p:cNvSpPr txBox="1"/>
          <p:nvPr>
            <p:ph idx="1" type="body"/>
          </p:nvPr>
        </p:nvSpPr>
        <p:spPr>
          <a:xfrm>
            <a:off x="1787525" y="136525"/>
            <a:ext cx="2555700" cy="29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685" name="Google Shape;685;g2e77ae05f91_2_233"/>
          <p:cNvSpPr txBox="1"/>
          <p:nvPr>
            <p:ph idx="2" type="body"/>
          </p:nvPr>
        </p:nvSpPr>
        <p:spPr>
          <a:xfrm>
            <a:off x="228600" y="717550"/>
            <a:ext cx="1504200" cy="23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686" name="Google Shape;686;g2e77ae05f91_2_233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87" name="Google Shape;687;g2e77ae05f91_2_233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88" name="Google Shape;688;g2e77ae05f91_2_233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2e77ae05f91_2_240"/>
          <p:cNvSpPr txBox="1"/>
          <p:nvPr>
            <p:ph type="title"/>
          </p:nvPr>
        </p:nvSpPr>
        <p:spPr>
          <a:xfrm>
            <a:off x="896144" y="2400300"/>
            <a:ext cx="274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91" name="Google Shape;691;g2e77ae05f91_2_240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692" name="Google Shape;692;g2e77ae05f91_2_240"/>
          <p:cNvSpPr txBox="1"/>
          <p:nvPr>
            <p:ph idx="1" type="body"/>
          </p:nvPr>
        </p:nvSpPr>
        <p:spPr>
          <a:xfrm>
            <a:off x="896144" y="2683669"/>
            <a:ext cx="2743200" cy="4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rtl="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693" name="Google Shape;693;g2e77ae05f91_2_240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94" name="Google Shape;694;g2e77ae05f91_2_240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95" name="Google Shape;695;g2e77ae05f91_2_240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g2e77ae05f91_2_247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98" name="Google Shape;698;g2e77ae05f91_2_247"/>
          <p:cNvSpPr txBox="1"/>
          <p:nvPr>
            <p:ph idx="1" type="body"/>
          </p:nvPr>
        </p:nvSpPr>
        <p:spPr>
          <a:xfrm rot="5400000">
            <a:off x="1154400" y="-125700"/>
            <a:ext cx="22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699" name="Google Shape;699;g2e77ae05f91_2_247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00" name="Google Shape;700;g2e77ae05f91_2_247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01" name="Google Shape;701;g2e77ae05f91_2_247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2e77ae05f91_2_253"/>
          <p:cNvSpPr txBox="1"/>
          <p:nvPr>
            <p:ph type="title"/>
          </p:nvPr>
        </p:nvSpPr>
        <p:spPr>
          <a:xfrm rot="5400000">
            <a:off x="2366250" y="1085769"/>
            <a:ext cx="292560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04" name="Google Shape;704;g2e77ae05f91_2_253"/>
          <p:cNvSpPr txBox="1"/>
          <p:nvPr>
            <p:ph idx="1" type="body"/>
          </p:nvPr>
        </p:nvSpPr>
        <p:spPr>
          <a:xfrm rot="5400000">
            <a:off x="270750" y="95169"/>
            <a:ext cx="2925600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705" name="Google Shape;705;g2e77ae05f91_2_253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06" name="Google Shape;706;g2e77ae05f91_2_253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07" name="Google Shape;707;g2e77ae05f91_2_253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5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5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31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5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10.xml"/><Relationship Id="rId22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12.xml"/><Relationship Id="rId24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theme" Target="../theme/theme3.xml"/><Relationship Id="rId11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3.xml"/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40.xml"/><Relationship Id="rId6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2.xml"/><Relationship Id="rId3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5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45.xml"/><Relationship Id="rId6" Type="http://schemas.openxmlformats.org/officeDocument/2006/relationships/slideLayout" Target="../slideLayouts/slideLayout46.xml"/><Relationship Id="rId7" Type="http://schemas.openxmlformats.org/officeDocument/2006/relationships/slideLayout" Target="../slideLayouts/slideLayout47.xml"/><Relationship Id="rId8" Type="http://schemas.openxmlformats.org/officeDocument/2006/relationships/slideLayout" Target="../slideLayouts/slideLayout48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theme" Target="../theme/theme5.xml"/><Relationship Id="rId11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66.xml"/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70.xml"/><Relationship Id="rId5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73.xml"/><Relationship Id="rId6" Type="http://schemas.openxmlformats.org/officeDocument/2006/relationships/slideLayout" Target="../slideLayouts/slideLayout60.xml"/><Relationship Id="rId18" Type="http://schemas.openxmlformats.org/officeDocument/2006/relationships/slideLayout" Target="../slideLayouts/slideLayout72.xml"/><Relationship Id="rId7" Type="http://schemas.openxmlformats.org/officeDocument/2006/relationships/slideLayout" Target="../slideLayouts/slideLayout61.xml"/><Relationship Id="rId8" Type="http://schemas.openxmlformats.org/officeDocument/2006/relationships/slideLayout" Target="../slideLayouts/slideLayout62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3.xml"/><Relationship Id="rId12" Type="http://schemas.openxmlformats.org/officeDocument/2006/relationships/theme" Target="../theme/theme6.xml"/><Relationship Id="rId1" Type="http://schemas.openxmlformats.org/officeDocument/2006/relationships/slideLayout" Target="../slideLayouts/slideLayout74.xml"/><Relationship Id="rId2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8.xml"/><Relationship Id="rId6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0.xml"/><Relationship Id="rId8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9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7" name="Google Shape;7;p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8;p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9B6BF2">
                    <a:alpha val="10588"/>
                  </a:srgbClr>
                </a:gs>
                <a:gs pos="36000">
                  <a:srgbClr val="9B6BF2">
                    <a:alpha val="9411"/>
                  </a:srgbClr>
                </a:gs>
                <a:gs pos="75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Google Shape;9;p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9B6BF2">
                    <a:alpha val="7450"/>
                  </a:srgbClr>
                </a:gs>
                <a:gs pos="36000">
                  <a:srgbClr val="9B6BF2">
                    <a:alpha val="7450"/>
                  </a:srgbClr>
                </a:gs>
                <a:gs pos="72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0;p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66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1;p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9B6BF2">
                    <a:alpha val="6274"/>
                  </a:srgbClr>
                </a:gs>
                <a:gs pos="36000">
                  <a:srgbClr val="9B6BF2">
                    <a:alpha val="5490"/>
                  </a:srgbClr>
                </a:gs>
                <a:gs pos="69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9B6BF2">
                    <a:alpha val="13333"/>
                  </a:srgbClr>
                </a:gs>
                <a:gs pos="36000">
                  <a:srgbClr val="9B6BF2">
                    <a:alpha val="6274"/>
                  </a:srgbClr>
                </a:gs>
                <a:gs pos="73000">
                  <a:srgbClr val="9B6BF2">
                    <a:alpha val="0"/>
                  </a:srgbClr>
                </a:gs>
                <a:gs pos="100000">
                  <a:srgbClr val="9B6BF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9"/>
            <p:cNvSpPr/>
            <p:nvPr/>
          </p:nvSpPr>
          <p:spPr>
            <a:xfrm rot="-589932">
              <a:off x="8490951" y="179751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9"/>
            <p:cNvSpPr/>
            <p:nvPr/>
          </p:nvSpPr>
          <p:spPr>
            <a:xfrm>
              <a:off x="459506" y="1866405"/>
              <a:ext cx="11277600" cy="4533900"/>
            </a:xfrm>
            <a:custGeom>
              <a:rect b="b" l="l" r="r" t="t"/>
              <a:pathLst>
                <a:path extrusionOk="0" h="2856" w="7104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5" name="Google Shape;15;p9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6" name="Google Shape;16;p9"/>
          <p:cNvSpPr txBox="1"/>
          <p:nvPr>
            <p:ph type="title"/>
          </p:nvPr>
        </p:nvSpPr>
        <p:spPr>
          <a:xfrm>
            <a:off x="866216" y="730251"/>
            <a:ext cx="6571060" cy="5302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00"/>
              <a:buFont typeface="Century Gothic"/>
              <a:buNone/>
              <a:defRPr b="0" i="0" sz="27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9"/>
          <p:cNvSpPr txBox="1"/>
          <p:nvPr>
            <p:ph idx="1" type="body"/>
          </p:nvPr>
        </p:nvSpPr>
        <p:spPr>
          <a:xfrm>
            <a:off x="866216" y="1952625"/>
            <a:ext cx="6571060" cy="2562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97180" lvl="0" marL="457200" marR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1080"/>
              <a:buFont typeface="Noto Sans Symbols"/>
              <a:buChar char="►"/>
              <a:defRPr b="0" i="0" sz="135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89560" lvl="1" marL="914400" marR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81939" lvl="2" marL="1371600" marR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840"/>
              <a:buFont typeface="Noto Sans Symbols"/>
              <a:buChar char="►"/>
              <a:defRPr b="0" i="0" sz="105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74319" lvl="3" marL="1828800" marR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74320" lvl="4" marL="2286000" marR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74320" lvl="5" marL="2743200" marR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74320" lvl="6" marL="3200400" marR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74320" lvl="7" marL="3657600" marR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74320" lvl="8" marL="4114800" marR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ts val="720"/>
              <a:buFont typeface="Noto Sans Symbols"/>
              <a:buChar char="►"/>
              <a:defRPr b="0" i="0" sz="9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8" name="Google Shape;18;p9"/>
          <p:cNvSpPr txBox="1"/>
          <p:nvPr>
            <p:ph idx="10" type="dt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7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9"/>
          <p:cNvSpPr txBox="1"/>
          <p:nvPr>
            <p:ph idx="11" type="ftr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7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9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431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9"/>
          <p:cNvSpPr txBox="1"/>
          <p:nvPr>
            <p:ph idx="12" type="sldNum"/>
          </p:nvPr>
        </p:nvSpPr>
        <p:spPr>
          <a:xfrm>
            <a:off x="7764406" y="221797"/>
            <a:ext cx="628649" cy="5757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0">
              <a:srgbClr val="B7B7B7"/>
            </a:gs>
          </a:gsLst>
          <a:lin ang="5400000" scaled="0"/>
        </a:gra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\\DROBO-FS\QuickDrops\JB\PPTX NG\Droplets\LightingOverlay.png" id="257" name="Google Shape;257;p1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" y="-1"/>
            <a:ext cx="91440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12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wentieth Century"/>
              <a:buNone/>
              <a:defRPr b="0" i="0" sz="27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9" name="Google Shape;259;p12"/>
          <p:cNvSpPr txBox="1"/>
          <p:nvPr>
            <p:ph idx="1" type="body"/>
          </p:nvPr>
        </p:nvSpPr>
        <p:spPr>
          <a:xfrm>
            <a:off x="685331" y="1775320"/>
            <a:ext cx="7773339" cy="256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marR="0" rtl="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314325" lvl="1" marL="9144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304800" lvl="2" marL="13716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95275" lvl="3" marL="18288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95275" lvl="4" marL="22860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295275" lvl="5" marL="27432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-295275" lvl="6" marL="32004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-295275" lvl="7" marL="36576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-295275" lvl="8" marL="41148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260" name="Google Shape;260;p12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1" name="Google Shape;261;p12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2" name="Google Shape;262;p12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6" name="Google Shape;406;p14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7" name="Google Shape;407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8" name="Google Shape;408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9" name="Google Shape;409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lt1"/>
            </a:gs>
            <a:gs pos="100000">
              <a:srgbClr val="B7B7B7"/>
            </a:gs>
          </a:gsLst>
          <a:lin ang="5400000" scaled="0"/>
        </a:gradFill>
      </p:bgPr>
    </p:bg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\\DROBO-FS\QuickDrops\JB\PPTX NG\Droplets\LightingOverlay.png" id="486" name="Google Shape;486;p1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" y="-1"/>
            <a:ext cx="914400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16"/>
          <p:cNvSpPr txBox="1"/>
          <p:nvPr>
            <p:ph type="title"/>
          </p:nvPr>
        </p:nvSpPr>
        <p:spPr>
          <a:xfrm>
            <a:off x="685332" y="463888"/>
            <a:ext cx="7773338" cy="11971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Twentieth Century"/>
              <a:buNone/>
              <a:defRPr b="0" i="0" sz="27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8" name="Google Shape;488;p16"/>
          <p:cNvSpPr txBox="1"/>
          <p:nvPr>
            <p:ph idx="1" type="body"/>
          </p:nvPr>
        </p:nvSpPr>
        <p:spPr>
          <a:xfrm>
            <a:off x="685331" y="1775320"/>
            <a:ext cx="7773339" cy="2568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3850" lvl="0" marL="457200" marR="0" rtl="0" algn="l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1pPr>
            <a:lvl2pPr indent="-314325" lvl="1" marL="9144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2pPr>
            <a:lvl3pPr indent="-304800" lvl="2" marL="13716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3pPr>
            <a:lvl4pPr indent="-295275" lvl="3" marL="18288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4pPr>
            <a:lvl5pPr indent="-295275" lvl="4" marL="22860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5pPr>
            <a:lvl6pPr indent="-295275" lvl="5" marL="27432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6pPr>
            <a:lvl7pPr indent="-295275" lvl="6" marL="32004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7pPr>
            <a:lvl8pPr indent="-295275" lvl="7" marL="36576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8pPr>
            <a:lvl9pPr indent="-295275" lvl="8" marL="4114800" marR="0" rtl="0" algn="l">
              <a:lnSpc>
                <a:spcPct val="12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b="0" i="0" sz="1050" u="none" cap="none" strike="noStrike">
                <a:solidFill>
                  <a:schemeClr val="dk1"/>
                </a:solidFill>
                <a:latin typeface="Twentieth Century"/>
                <a:ea typeface="Twentieth Century"/>
                <a:cs typeface="Twentieth Century"/>
                <a:sym typeface="Twentieth Century"/>
              </a:defRPr>
            </a:lvl9pPr>
          </a:lstStyle>
          <a:p/>
        </p:txBody>
      </p:sp>
      <p:sp>
        <p:nvSpPr>
          <p:cNvPr id="489" name="Google Shape;489;p16"/>
          <p:cNvSpPr txBox="1"/>
          <p:nvPr>
            <p:ph idx="10" type="dt"/>
          </p:nvPr>
        </p:nvSpPr>
        <p:spPr>
          <a:xfrm>
            <a:off x="5759053" y="4412457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0" name="Google Shape;490;p16"/>
          <p:cNvSpPr txBox="1"/>
          <p:nvPr>
            <p:ph idx="11" type="ftr"/>
          </p:nvPr>
        </p:nvSpPr>
        <p:spPr>
          <a:xfrm>
            <a:off x="685331" y="4412457"/>
            <a:ext cx="5004665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1" name="Google Shape;491;p16"/>
          <p:cNvSpPr txBox="1"/>
          <p:nvPr>
            <p:ph idx="12" type="sldNum"/>
          </p:nvPr>
        </p:nvSpPr>
        <p:spPr>
          <a:xfrm>
            <a:off x="7885509" y="4412457"/>
            <a:ext cx="57316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b="0" i="0" sz="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  <p:sldLayoutId id="2147483723" r:id="rId18"/>
    <p:sldLayoutId id="2147483724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g2e77ae05f91_2_184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635" name="Google Shape;635;g2e77ae05f91_2_184"/>
          <p:cNvSpPr txBox="1"/>
          <p:nvPr>
            <p:ph idx="1" type="body"/>
          </p:nvPr>
        </p:nvSpPr>
        <p:spPr>
          <a:xfrm>
            <a:off x="228600" y="800100"/>
            <a:ext cx="4114800" cy="22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6" name="Google Shape;636;g2e77ae05f91_2_184"/>
          <p:cNvSpPr txBox="1"/>
          <p:nvPr>
            <p:ph idx="10" type="dt"/>
          </p:nvPr>
        </p:nvSpPr>
        <p:spPr>
          <a:xfrm>
            <a:off x="228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7" name="Google Shape;637;g2e77ae05f91_2_184"/>
          <p:cNvSpPr txBox="1"/>
          <p:nvPr>
            <p:ph idx="11" type="ftr"/>
          </p:nvPr>
        </p:nvSpPr>
        <p:spPr>
          <a:xfrm>
            <a:off x="1562100" y="3178175"/>
            <a:ext cx="1447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8" name="Google Shape;638;g2e77ae05f91_2_184"/>
          <p:cNvSpPr txBox="1"/>
          <p:nvPr>
            <p:ph idx="12" type="sldNum"/>
          </p:nvPr>
        </p:nvSpPr>
        <p:spPr>
          <a:xfrm>
            <a:off x="3276600" y="3178175"/>
            <a:ext cx="1066800" cy="18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5" Type="http://schemas.openxmlformats.org/officeDocument/2006/relationships/image" Target="../media/image9.png"/><Relationship Id="rId6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6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22.png"/><Relationship Id="rId10" Type="http://schemas.openxmlformats.org/officeDocument/2006/relationships/image" Target="../media/image34.png"/><Relationship Id="rId12" Type="http://schemas.openxmlformats.org/officeDocument/2006/relationships/image" Target="../media/image33.png"/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42.png"/><Relationship Id="rId9" Type="http://schemas.openxmlformats.org/officeDocument/2006/relationships/image" Target="../media/image30.png"/><Relationship Id="rId5" Type="http://schemas.openxmlformats.org/officeDocument/2006/relationships/image" Target="../media/image23.png"/><Relationship Id="rId6" Type="http://schemas.openxmlformats.org/officeDocument/2006/relationships/image" Target="../media/image12.png"/><Relationship Id="rId7" Type="http://schemas.openxmlformats.org/officeDocument/2006/relationships/image" Target="../media/image36.png"/><Relationship Id="rId8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png"/><Relationship Id="rId4" Type="http://schemas.openxmlformats.org/officeDocument/2006/relationships/image" Target="../media/image17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0.png"/><Relationship Id="rId10" Type="http://schemas.openxmlformats.org/officeDocument/2006/relationships/image" Target="../media/image24.png"/><Relationship Id="rId1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37.png"/><Relationship Id="rId5" Type="http://schemas.openxmlformats.org/officeDocument/2006/relationships/image" Target="../media/image40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3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4.png"/><Relationship Id="rId4" Type="http://schemas.openxmlformats.org/officeDocument/2006/relationships/image" Target="../media/image4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3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2" name="Google Shape;712;g2e77ae05f91_2_0"/>
          <p:cNvGrpSpPr/>
          <p:nvPr/>
        </p:nvGrpSpPr>
        <p:grpSpPr>
          <a:xfrm>
            <a:off x="0" y="-635867"/>
            <a:ext cx="9143780" cy="1624926"/>
            <a:chOff x="0" y="-314325"/>
            <a:chExt cx="5061600" cy="855900"/>
          </a:xfrm>
        </p:grpSpPr>
        <p:sp>
          <p:nvSpPr>
            <p:cNvPr id="713" name="Google Shape;713;g2e77ae05f91_2_0"/>
            <p:cNvSpPr/>
            <p:nvPr/>
          </p:nvSpPr>
          <p:spPr>
            <a:xfrm>
              <a:off x="0" y="0"/>
              <a:ext cx="5061562" cy="541495"/>
            </a:xfrm>
            <a:custGeom>
              <a:rect b="b" l="l" r="r" t="t"/>
              <a:pathLst>
                <a:path extrusionOk="0" h="541495" w="5061562">
                  <a:moveTo>
                    <a:pt x="20545" y="0"/>
                  </a:moveTo>
                  <a:lnTo>
                    <a:pt x="5041016" y="0"/>
                  </a:lnTo>
                  <a:cubicBezTo>
                    <a:pt x="5046465" y="0"/>
                    <a:pt x="5051691" y="2165"/>
                    <a:pt x="5055544" y="6018"/>
                  </a:cubicBezTo>
                  <a:cubicBezTo>
                    <a:pt x="5059397" y="9870"/>
                    <a:pt x="5061562" y="15096"/>
                    <a:pt x="5061562" y="20545"/>
                  </a:cubicBezTo>
                  <a:lnTo>
                    <a:pt x="5061562" y="520950"/>
                  </a:lnTo>
                  <a:cubicBezTo>
                    <a:pt x="5061562" y="526399"/>
                    <a:pt x="5059397" y="531624"/>
                    <a:pt x="5055544" y="535477"/>
                  </a:cubicBezTo>
                  <a:cubicBezTo>
                    <a:pt x="5051691" y="539330"/>
                    <a:pt x="5046465" y="541495"/>
                    <a:pt x="5041016" y="541495"/>
                  </a:cubicBezTo>
                  <a:lnTo>
                    <a:pt x="20545" y="541495"/>
                  </a:lnTo>
                  <a:cubicBezTo>
                    <a:pt x="15096" y="541495"/>
                    <a:pt x="9870" y="539330"/>
                    <a:pt x="6018" y="535477"/>
                  </a:cubicBezTo>
                  <a:cubicBezTo>
                    <a:pt x="2165" y="531624"/>
                    <a:pt x="0" y="526399"/>
                    <a:pt x="0" y="520950"/>
                  </a:cubicBezTo>
                  <a:lnTo>
                    <a:pt x="0" y="20545"/>
                  </a:lnTo>
                  <a:cubicBezTo>
                    <a:pt x="0" y="15096"/>
                    <a:pt x="2165" y="9870"/>
                    <a:pt x="6018" y="6018"/>
                  </a:cubicBezTo>
                  <a:cubicBezTo>
                    <a:pt x="9870" y="2165"/>
                    <a:pt x="15096" y="0"/>
                    <a:pt x="205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4" name="Google Shape;714;g2e77ae05f91_2_0"/>
            <p:cNvSpPr txBox="1"/>
            <p:nvPr/>
          </p:nvSpPr>
          <p:spPr>
            <a:xfrm>
              <a:off x="0" y="-314325"/>
              <a:ext cx="5061600" cy="85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5" name="Google Shape;715;g2e77ae05f91_2_0"/>
          <p:cNvSpPr/>
          <p:nvPr/>
        </p:nvSpPr>
        <p:spPr>
          <a:xfrm>
            <a:off x="1156871" y="93757"/>
            <a:ext cx="841248" cy="84124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2258" l="0" r="0" t="-12258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g2e77ae05f91_2_0"/>
          <p:cNvSpPr/>
          <p:nvPr/>
        </p:nvSpPr>
        <p:spPr>
          <a:xfrm rot="-1116942">
            <a:off x="5376024" y="1605696"/>
            <a:ext cx="5209714" cy="4234077"/>
          </a:xfrm>
          <a:custGeom>
            <a:rect b="b" l="l" r="r" t="t"/>
            <a:pathLst>
              <a:path extrusionOk="0" h="8447483" w="10393994">
                <a:moveTo>
                  <a:pt x="0" y="0"/>
                </a:moveTo>
                <a:lnTo>
                  <a:pt x="10393994" y="0"/>
                </a:lnTo>
                <a:lnTo>
                  <a:pt x="10393994" y="8447483"/>
                </a:lnTo>
                <a:lnTo>
                  <a:pt x="0" y="8447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17" name="Google Shape;717;g2e77ae05f91_2_0"/>
          <p:cNvGrpSpPr/>
          <p:nvPr/>
        </p:nvGrpSpPr>
        <p:grpSpPr>
          <a:xfrm>
            <a:off x="0" y="3127955"/>
            <a:ext cx="9144020" cy="2015637"/>
            <a:chOff x="0" y="-314325"/>
            <a:chExt cx="5117540" cy="1061700"/>
          </a:xfrm>
        </p:grpSpPr>
        <p:sp>
          <p:nvSpPr>
            <p:cNvPr id="718" name="Google Shape;718;g2e77ae05f91_2_0"/>
            <p:cNvSpPr/>
            <p:nvPr/>
          </p:nvSpPr>
          <p:spPr>
            <a:xfrm>
              <a:off x="0" y="0"/>
              <a:ext cx="5117540" cy="747351"/>
            </a:xfrm>
            <a:custGeom>
              <a:rect b="b" l="l" r="r" t="t"/>
              <a:pathLst>
                <a:path extrusionOk="0" h="747351" w="5117540">
                  <a:moveTo>
                    <a:pt x="20320" y="0"/>
                  </a:moveTo>
                  <a:lnTo>
                    <a:pt x="5097219" y="0"/>
                  </a:lnTo>
                  <a:cubicBezTo>
                    <a:pt x="5102609" y="0"/>
                    <a:pt x="5107777" y="2141"/>
                    <a:pt x="5111588" y="5952"/>
                  </a:cubicBezTo>
                  <a:cubicBezTo>
                    <a:pt x="5115399" y="9763"/>
                    <a:pt x="5117540" y="14931"/>
                    <a:pt x="5117540" y="20320"/>
                  </a:cubicBezTo>
                  <a:lnTo>
                    <a:pt x="5117540" y="727030"/>
                  </a:lnTo>
                  <a:cubicBezTo>
                    <a:pt x="5117540" y="738253"/>
                    <a:pt x="5108442" y="747351"/>
                    <a:pt x="5097219" y="747351"/>
                  </a:cubicBezTo>
                  <a:lnTo>
                    <a:pt x="20320" y="747351"/>
                  </a:lnTo>
                  <a:cubicBezTo>
                    <a:pt x="14931" y="747351"/>
                    <a:pt x="9763" y="745210"/>
                    <a:pt x="5952" y="741399"/>
                  </a:cubicBezTo>
                  <a:cubicBezTo>
                    <a:pt x="2141" y="737588"/>
                    <a:pt x="0" y="732420"/>
                    <a:pt x="0" y="727030"/>
                  </a:cubicBezTo>
                  <a:lnTo>
                    <a:pt x="0" y="20320"/>
                  </a:lnTo>
                  <a:cubicBezTo>
                    <a:pt x="0" y="14931"/>
                    <a:pt x="2141" y="9763"/>
                    <a:pt x="5952" y="5952"/>
                  </a:cubicBezTo>
                  <a:cubicBezTo>
                    <a:pt x="9763" y="2141"/>
                    <a:pt x="14931" y="0"/>
                    <a:pt x="20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g2e77ae05f91_2_0"/>
            <p:cNvSpPr txBox="1"/>
            <p:nvPr/>
          </p:nvSpPr>
          <p:spPr>
            <a:xfrm>
              <a:off x="0" y="-314325"/>
              <a:ext cx="5117400" cy="106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0" name="Google Shape;720;g2e77ae05f91_2_0"/>
          <p:cNvSpPr txBox="1"/>
          <p:nvPr/>
        </p:nvSpPr>
        <p:spPr>
          <a:xfrm>
            <a:off x="514350" y="1476342"/>
            <a:ext cx="9394800" cy="11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BLOCK LEVEL TEACHER </a:t>
            </a:r>
            <a:endParaRPr sz="700"/>
          </a:p>
          <a:p>
            <a:pPr indent="0" lvl="0" marL="0" marR="0" rtl="0" algn="l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8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TRAINING WORKSHOP ON</a:t>
            </a:r>
            <a:endParaRPr sz="700"/>
          </a:p>
        </p:txBody>
      </p:sp>
      <p:sp>
        <p:nvSpPr>
          <p:cNvPr id="721" name="Google Shape;721;g2e77ae05f91_2_0"/>
          <p:cNvSpPr txBox="1"/>
          <p:nvPr/>
        </p:nvSpPr>
        <p:spPr>
          <a:xfrm>
            <a:off x="514350" y="2547905"/>
            <a:ext cx="37815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8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000" u="none" cap="none" strike="noStrike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‘JIGYANSA’</a:t>
            </a:r>
            <a:endParaRPr sz="700"/>
          </a:p>
        </p:txBody>
      </p:sp>
      <p:grpSp>
        <p:nvGrpSpPr>
          <p:cNvPr id="722" name="Google Shape;722;g2e77ae05f91_2_0"/>
          <p:cNvGrpSpPr/>
          <p:nvPr/>
        </p:nvGrpSpPr>
        <p:grpSpPr>
          <a:xfrm>
            <a:off x="111965" y="4089600"/>
            <a:ext cx="4460063" cy="846156"/>
            <a:chOff x="0" y="-66692"/>
            <a:chExt cx="11893500" cy="2256416"/>
          </a:xfrm>
        </p:grpSpPr>
        <p:sp>
          <p:nvSpPr>
            <p:cNvPr id="723" name="Google Shape;723;g2e77ae05f91_2_0"/>
            <p:cNvSpPr txBox="1"/>
            <p:nvPr/>
          </p:nvSpPr>
          <p:spPr>
            <a:xfrm>
              <a:off x="3768360" y="-66692"/>
              <a:ext cx="59448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3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Knowledge Partner: </a:t>
              </a:r>
              <a:endParaRPr sz="700"/>
            </a:p>
          </p:txBody>
        </p:sp>
        <p:sp>
          <p:nvSpPr>
            <p:cNvPr id="724" name="Google Shape;724;g2e77ae05f91_2_0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UNICEF State Office for Odisha,</a:t>
              </a:r>
              <a:endParaRPr sz="7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Inqui-Lab Foundation &amp; Odisha Biodiversity Board </a:t>
              </a:r>
              <a:endParaRPr sz="700"/>
            </a:p>
          </p:txBody>
        </p:sp>
      </p:grpSp>
      <p:grpSp>
        <p:nvGrpSpPr>
          <p:cNvPr id="725" name="Google Shape;725;g2e77ae05f91_2_0"/>
          <p:cNvGrpSpPr/>
          <p:nvPr/>
        </p:nvGrpSpPr>
        <p:grpSpPr>
          <a:xfrm>
            <a:off x="4572000" y="4089606"/>
            <a:ext cx="4460063" cy="846150"/>
            <a:chOff x="0" y="-66675"/>
            <a:chExt cx="11893500" cy="2256399"/>
          </a:xfrm>
        </p:grpSpPr>
        <p:sp>
          <p:nvSpPr>
            <p:cNvPr id="726" name="Google Shape;726;g2e77ae05f91_2_0"/>
            <p:cNvSpPr txBox="1"/>
            <p:nvPr/>
          </p:nvSpPr>
          <p:spPr>
            <a:xfrm>
              <a:off x="3768361" y="-66675"/>
              <a:ext cx="41433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300" u="none" cap="none" strike="noStrike">
                  <a:solidFill>
                    <a:srgbClr val="000000"/>
                  </a:solidFill>
                  <a:latin typeface="Poppins Light"/>
                  <a:ea typeface="Poppins Light"/>
                  <a:cs typeface="Poppins Light"/>
                  <a:sym typeface="Poppins Light"/>
                </a:rPr>
                <a:t>Organised By: </a:t>
              </a:r>
              <a:endParaRPr sz="700"/>
            </a:p>
          </p:txBody>
        </p:sp>
        <p:sp>
          <p:nvSpPr>
            <p:cNvPr id="727" name="Google Shape;727;g2e77ae05f91_2_0"/>
            <p:cNvSpPr txBox="1"/>
            <p:nvPr/>
          </p:nvSpPr>
          <p:spPr>
            <a:xfrm>
              <a:off x="0" y="711924"/>
              <a:ext cx="118935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Mo School </a:t>
              </a:r>
              <a:r>
                <a:rPr lang="en-US" sz="1500">
                  <a:latin typeface="Roboto"/>
                  <a:ea typeface="Roboto"/>
                  <a:cs typeface="Roboto"/>
                  <a:sym typeface="Roboto"/>
                </a:rPr>
                <a:t>Abhiyan</a:t>
              </a: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Parichalana Sangathan,</a:t>
              </a:r>
              <a:endParaRPr sz="7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Government of Odisha</a:t>
              </a:r>
              <a:endParaRPr sz="700"/>
            </a:p>
          </p:txBody>
        </p:sp>
      </p:grpSp>
      <p:cxnSp>
        <p:nvCxnSpPr>
          <p:cNvPr id="728" name="Google Shape;728;g2e77ae05f91_2_0"/>
          <p:cNvCxnSpPr/>
          <p:nvPr/>
        </p:nvCxnSpPr>
        <p:spPr>
          <a:xfrm>
            <a:off x="4716065" y="4009977"/>
            <a:ext cx="0" cy="1000200"/>
          </a:xfrm>
          <a:prstGeom prst="straightConnector1">
            <a:avLst/>
          </a:prstGeom>
          <a:noFill/>
          <a:ln cap="flat" cmpd="sng" w="47625">
            <a:solidFill>
              <a:srgbClr val="2BB4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29" name="Google Shape;729;g2e77ae05f91_2_0"/>
          <p:cNvSpPr/>
          <p:nvPr/>
        </p:nvSpPr>
        <p:spPr>
          <a:xfrm>
            <a:off x="4295827" y="93757"/>
            <a:ext cx="841248" cy="84124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598" l="0" r="0" t="-3609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g2e77ae05f91_2_0"/>
          <p:cNvSpPr/>
          <p:nvPr/>
        </p:nvSpPr>
        <p:spPr>
          <a:xfrm>
            <a:off x="7432537" y="93757"/>
            <a:ext cx="841248" cy="841248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669" l="0" r="0" t="-669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4" name="Google Shape;86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6414" y="76733"/>
            <a:ext cx="8871172" cy="4990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8"/>
          <p:cNvSpPr txBox="1"/>
          <p:nvPr>
            <p:ph idx="4294967295" type="title"/>
          </p:nvPr>
        </p:nvSpPr>
        <p:spPr>
          <a:xfrm>
            <a:off x="0" y="76200"/>
            <a:ext cx="8099425" cy="461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/>
              <a:t>What are the three ingredients?</a:t>
            </a:r>
            <a:endParaRPr/>
          </a:p>
        </p:txBody>
      </p:sp>
      <p:sp>
        <p:nvSpPr>
          <p:cNvPr id="870" name="Google Shape;870;p8"/>
          <p:cNvSpPr txBox="1"/>
          <p:nvPr/>
        </p:nvSpPr>
        <p:spPr>
          <a:xfrm>
            <a:off x="75150" y="744675"/>
            <a:ext cx="5007000" cy="39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>
                <a:solidFill>
                  <a:srgbClr val="EF0B81"/>
                </a:solidFill>
                <a:latin typeface="Poppins"/>
                <a:ea typeface="Poppins"/>
                <a:cs typeface="Poppins"/>
                <a:sym typeface="Poppins"/>
              </a:rPr>
              <a:t>The </a:t>
            </a:r>
            <a:r>
              <a:rPr b="0" i="0" lang="en-US" sz="1500" u="none" cap="none" strike="noStrike">
                <a:solidFill>
                  <a:srgbClr val="EF0B81"/>
                </a:solidFill>
                <a:latin typeface="Poppins"/>
                <a:ea typeface="Poppins"/>
                <a:cs typeface="Poppins"/>
                <a:sym typeface="Poppins"/>
              </a:rPr>
              <a:t>Jigyansa C</a:t>
            </a:r>
            <a:r>
              <a:rPr lang="en-US" sz="1500">
                <a:solidFill>
                  <a:srgbClr val="EF0B81"/>
                </a:solidFill>
                <a:latin typeface="Poppins"/>
                <a:ea typeface="Poppins"/>
                <a:cs typeface="Poppins"/>
                <a:sym typeface="Poppins"/>
              </a:rPr>
              <a:t>urriculum</a:t>
            </a:r>
            <a:r>
              <a:rPr b="0" i="0" lang="en-US" sz="1500" u="none" cap="none" strike="noStrike">
                <a:solidFill>
                  <a:srgbClr val="EF0B81"/>
                </a:solidFill>
                <a:latin typeface="Poppins"/>
                <a:ea typeface="Poppins"/>
                <a:cs typeface="Poppins"/>
                <a:sym typeface="Poppins"/>
              </a:rPr>
              <a:t> seeks to mix these three ingredients to inculcate these focus skills in students</a:t>
            </a:r>
            <a:endParaRPr b="0" i="0" sz="1500" u="none" cap="none" strike="noStrike">
              <a:solidFill>
                <a:srgbClr val="EF0B8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EF0B8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EF0B8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Poppins"/>
              <a:buAutoNum type="arabicPeriod"/>
            </a:pPr>
            <a:r>
              <a:rPr b="1" i="0" lang="en-US" sz="15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Knowledge</a:t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Poppins"/>
              <a:buAutoNum type="arabicPeriod"/>
            </a:pPr>
            <a:r>
              <a:rPr b="1" i="0" lang="en-US" sz="15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Power of examples</a:t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238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Poppins"/>
              <a:buAutoNum type="arabicPeriod"/>
            </a:pPr>
            <a:r>
              <a:rPr b="1" i="0" lang="en-US" sz="15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Activity based </a:t>
            </a:r>
            <a:endParaRPr b="1" i="0" sz="15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71" name="Google Shape;87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44550" y="1482300"/>
            <a:ext cx="800400" cy="8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2" name="Google Shape;87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69400" y="2571750"/>
            <a:ext cx="750700" cy="75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3" name="Google Shape;87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344550" y="3611500"/>
            <a:ext cx="800400" cy="8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p8"/>
          <p:cNvSpPr txBox="1"/>
          <p:nvPr/>
        </p:nvSpPr>
        <p:spPr>
          <a:xfrm>
            <a:off x="4317055" y="2102113"/>
            <a:ext cx="1377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Critical Thinking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75" name="Google Shape;875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43247" y="1575850"/>
            <a:ext cx="443650" cy="443650"/>
          </a:xfrm>
          <a:prstGeom prst="rect">
            <a:avLst/>
          </a:prstGeom>
          <a:noFill/>
          <a:ln>
            <a:noFill/>
          </a:ln>
        </p:spPr>
      </p:pic>
      <p:sp>
        <p:nvSpPr>
          <p:cNvPr id="876" name="Google Shape;876;p8"/>
          <p:cNvSpPr txBox="1"/>
          <p:nvPr/>
        </p:nvSpPr>
        <p:spPr>
          <a:xfrm>
            <a:off x="4349475" y="3049700"/>
            <a:ext cx="1231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Creativity 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77" name="Google Shape;877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43250" y="2523438"/>
            <a:ext cx="443675" cy="443675"/>
          </a:xfrm>
          <a:prstGeom prst="rect">
            <a:avLst/>
          </a:prstGeom>
          <a:noFill/>
          <a:ln>
            <a:noFill/>
          </a:ln>
        </p:spPr>
      </p:pic>
      <p:sp>
        <p:nvSpPr>
          <p:cNvPr id="878" name="Google Shape;878;p8"/>
          <p:cNvSpPr txBox="1"/>
          <p:nvPr/>
        </p:nvSpPr>
        <p:spPr>
          <a:xfrm>
            <a:off x="7728131" y="3146638"/>
            <a:ext cx="14796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Problem 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Solving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79" name="Google Shape;879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46100" y="2620388"/>
            <a:ext cx="443650" cy="443650"/>
          </a:xfrm>
          <a:prstGeom prst="rect">
            <a:avLst/>
          </a:prstGeom>
          <a:noFill/>
          <a:ln>
            <a:noFill/>
          </a:ln>
        </p:spPr>
      </p:pic>
      <p:sp>
        <p:nvSpPr>
          <p:cNvPr id="880" name="Google Shape;880;p8"/>
          <p:cNvSpPr txBox="1"/>
          <p:nvPr/>
        </p:nvSpPr>
        <p:spPr>
          <a:xfrm>
            <a:off x="4419684" y="4130775"/>
            <a:ext cx="10908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Collaboration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81" name="Google Shape;881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732469" y="3604513"/>
            <a:ext cx="443650" cy="443650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8"/>
          <p:cNvSpPr txBox="1"/>
          <p:nvPr/>
        </p:nvSpPr>
        <p:spPr>
          <a:xfrm>
            <a:off x="6257814" y="3920100"/>
            <a:ext cx="1231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Empathy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83" name="Google Shape;883;p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651591" y="3393850"/>
            <a:ext cx="443650" cy="4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4" name="Google Shape;884;p8"/>
          <p:cNvPicPr preferRelativeResize="0"/>
          <p:nvPr/>
        </p:nvPicPr>
        <p:blipFill rotWithShape="1">
          <a:blip r:embed="rId11">
            <a:alphaModFix/>
          </a:blip>
          <a:srcRect b="23729" l="36077" r="58120" t="43177"/>
          <a:stretch/>
        </p:blipFill>
        <p:spPr>
          <a:xfrm>
            <a:off x="5698213" y="1239388"/>
            <a:ext cx="647102" cy="3415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5" name="Google Shape;885;p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581375" y="2190238"/>
            <a:ext cx="584100" cy="584100"/>
          </a:xfrm>
          <a:prstGeom prst="rect">
            <a:avLst/>
          </a:prstGeom>
          <a:noFill/>
          <a:ln>
            <a:noFill/>
          </a:ln>
        </p:spPr>
      </p:pic>
      <p:sp>
        <p:nvSpPr>
          <p:cNvPr id="886" name="Google Shape;886;p8"/>
          <p:cNvSpPr txBox="1"/>
          <p:nvPr/>
        </p:nvSpPr>
        <p:spPr>
          <a:xfrm>
            <a:off x="6184927" y="2725313"/>
            <a:ext cx="1377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Scientific 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i="0" lang="en-US" sz="10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Temper</a:t>
            </a:r>
            <a:endParaRPr b="1" i="0" sz="10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87" name="Google Shape;887;p8"/>
          <p:cNvPicPr preferRelativeResize="0"/>
          <p:nvPr/>
        </p:nvPicPr>
        <p:blipFill rotWithShape="1">
          <a:blip r:embed="rId11">
            <a:alphaModFix/>
          </a:blip>
          <a:srcRect b="23729" l="36077" r="58120" t="43177"/>
          <a:stretch/>
        </p:blipFill>
        <p:spPr>
          <a:xfrm>
            <a:off x="7416725" y="1350950"/>
            <a:ext cx="647102" cy="3415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2e77ae05f91_2_178"/>
          <p:cNvSpPr/>
          <p:nvPr/>
        </p:nvSpPr>
        <p:spPr>
          <a:xfrm rot="-1763341">
            <a:off x="5228400" y="1177286"/>
            <a:ext cx="6046980" cy="4914546"/>
          </a:xfrm>
          <a:custGeom>
            <a:rect b="b" l="l" r="r" t="t"/>
            <a:pathLst>
              <a:path extrusionOk="0" h="9843868" w="12112141">
                <a:moveTo>
                  <a:pt x="0" y="0"/>
                </a:moveTo>
                <a:lnTo>
                  <a:pt x="12112141" y="0"/>
                </a:lnTo>
                <a:lnTo>
                  <a:pt x="12112141" y="9843868"/>
                </a:lnTo>
                <a:lnTo>
                  <a:pt x="0" y="98438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3" name="Google Shape;893;g2e77ae05f91_2_178"/>
          <p:cNvSpPr txBox="1"/>
          <p:nvPr/>
        </p:nvSpPr>
        <p:spPr>
          <a:xfrm>
            <a:off x="514467" y="1171737"/>
            <a:ext cx="41253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900" u="none" cap="none" strike="noStrike">
                <a:solidFill>
                  <a:srgbClr val="FEFEFE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  <a:endParaRPr sz="700"/>
          </a:p>
        </p:txBody>
      </p:sp>
      <p:sp>
        <p:nvSpPr>
          <p:cNvPr id="894" name="Google Shape;894;g2e77ae05f91_2_178"/>
          <p:cNvSpPr txBox="1"/>
          <p:nvPr/>
        </p:nvSpPr>
        <p:spPr>
          <a:xfrm>
            <a:off x="514350" y="2977975"/>
            <a:ext cx="62562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All the best </a:t>
            </a:r>
            <a:r>
              <a:rPr b="0" i="0" lang="en-US" sz="2800" u="none" cap="none" strike="noStrike">
                <a:solidFill>
                  <a:srgbClr val="FFDE59"/>
                </a:solidFill>
                <a:latin typeface="Arial"/>
                <a:ea typeface="Arial"/>
                <a:cs typeface="Arial"/>
                <a:sym typeface="Arial"/>
              </a:rPr>
              <a:t>Jigyansa Teachers</a:t>
            </a:r>
            <a:r>
              <a:rPr b="0" i="0" lang="en-US" sz="2800" u="none" cap="none" strike="noStrike">
                <a:solidFill>
                  <a:srgbClr val="F4F6F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BB4D4"/>
        </a:solidFill>
      </p:bgPr>
    </p:bg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5" name="Google Shape;735;g2e78628d4da_0_0"/>
          <p:cNvGrpSpPr/>
          <p:nvPr/>
        </p:nvGrpSpPr>
        <p:grpSpPr>
          <a:xfrm>
            <a:off x="-232529" y="-635867"/>
            <a:ext cx="9609448" cy="1624926"/>
            <a:chOff x="0" y="-314325"/>
            <a:chExt cx="5061600" cy="855900"/>
          </a:xfrm>
        </p:grpSpPr>
        <p:sp>
          <p:nvSpPr>
            <p:cNvPr id="736" name="Google Shape;736;g2e78628d4da_0_0"/>
            <p:cNvSpPr/>
            <p:nvPr/>
          </p:nvSpPr>
          <p:spPr>
            <a:xfrm>
              <a:off x="0" y="0"/>
              <a:ext cx="5061562" cy="541495"/>
            </a:xfrm>
            <a:custGeom>
              <a:rect b="b" l="l" r="r" t="t"/>
              <a:pathLst>
                <a:path extrusionOk="0" h="541495" w="5061562">
                  <a:moveTo>
                    <a:pt x="20545" y="0"/>
                  </a:moveTo>
                  <a:lnTo>
                    <a:pt x="5041016" y="0"/>
                  </a:lnTo>
                  <a:cubicBezTo>
                    <a:pt x="5046465" y="0"/>
                    <a:pt x="5051691" y="2165"/>
                    <a:pt x="5055544" y="6018"/>
                  </a:cubicBezTo>
                  <a:cubicBezTo>
                    <a:pt x="5059397" y="9870"/>
                    <a:pt x="5061562" y="15096"/>
                    <a:pt x="5061562" y="20545"/>
                  </a:cubicBezTo>
                  <a:lnTo>
                    <a:pt x="5061562" y="520950"/>
                  </a:lnTo>
                  <a:cubicBezTo>
                    <a:pt x="5061562" y="526399"/>
                    <a:pt x="5059397" y="531624"/>
                    <a:pt x="5055544" y="535477"/>
                  </a:cubicBezTo>
                  <a:cubicBezTo>
                    <a:pt x="5051691" y="539330"/>
                    <a:pt x="5046465" y="541495"/>
                    <a:pt x="5041016" y="541495"/>
                  </a:cubicBezTo>
                  <a:lnTo>
                    <a:pt x="20545" y="541495"/>
                  </a:lnTo>
                  <a:cubicBezTo>
                    <a:pt x="15096" y="541495"/>
                    <a:pt x="9870" y="539330"/>
                    <a:pt x="6018" y="535477"/>
                  </a:cubicBezTo>
                  <a:cubicBezTo>
                    <a:pt x="2165" y="531624"/>
                    <a:pt x="0" y="526399"/>
                    <a:pt x="0" y="520950"/>
                  </a:cubicBezTo>
                  <a:lnTo>
                    <a:pt x="0" y="20545"/>
                  </a:lnTo>
                  <a:cubicBezTo>
                    <a:pt x="0" y="15096"/>
                    <a:pt x="2165" y="9870"/>
                    <a:pt x="6018" y="6018"/>
                  </a:cubicBezTo>
                  <a:cubicBezTo>
                    <a:pt x="9870" y="2165"/>
                    <a:pt x="15096" y="0"/>
                    <a:pt x="205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g2e78628d4da_0_0"/>
            <p:cNvSpPr txBox="1"/>
            <p:nvPr/>
          </p:nvSpPr>
          <p:spPr>
            <a:xfrm>
              <a:off x="0" y="-314325"/>
              <a:ext cx="5061600" cy="85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8" name="Google Shape;738;g2e78628d4da_0_0"/>
          <p:cNvSpPr/>
          <p:nvPr/>
        </p:nvSpPr>
        <p:spPr>
          <a:xfrm rot="-1100666">
            <a:off x="5380142" y="1618689"/>
            <a:ext cx="5201477" cy="4234077"/>
          </a:xfrm>
          <a:custGeom>
            <a:rect b="b" l="l" r="r" t="t"/>
            <a:pathLst>
              <a:path extrusionOk="0" h="8447483" w="10393994">
                <a:moveTo>
                  <a:pt x="0" y="0"/>
                </a:moveTo>
                <a:lnTo>
                  <a:pt x="10393994" y="0"/>
                </a:lnTo>
                <a:lnTo>
                  <a:pt x="10393994" y="8447483"/>
                </a:lnTo>
                <a:lnTo>
                  <a:pt x="0" y="8447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39" name="Google Shape;739;g2e78628d4da_0_0"/>
          <p:cNvGrpSpPr/>
          <p:nvPr/>
        </p:nvGrpSpPr>
        <p:grpSpPr>
          <a:xfrm>
            <a:off x="-423686" y="4032404"/>
            <a:ext cx="9715650" cy="1111192"/>
            <a:chOff x="0" y="-314325"/>
            <a:chExt cx="5117540" cy="585300"/>
          </a:xfrm>
        </p:grpSpPr>
        <p:sp>
          <p:nvSpPr>
            <p:cNvPr id="740" name="Google Shape;740;g2e78628d4da_0_0"/>
            <p:cNvSpPr/>
            <p:nvPr/>
          </p:nvSpPr>
          <p:spPr>
            <a:xfrm>
              <a:off x="0" y="0"/>
              <a:ext cx="5117540" cy="270933"/>
            </a:xfrm>
            <a:custGeom>
              <a:rect b="b" l="l" r="r" t="t"/>
              <a:pathLst>
                <a:path extrusionOk="0" h="270933" w="5117540">
                  <a:moveTo>
                    <a:pt x="20320" y="0"/>
                  </a:moveTo>
                  <a:lnTo>
                    <a:pt x="5097219" y="0"/>
                  </a:lnTo>
                  <a:cubicBezTo>
                    <a:pt x="5102609" y="0"/>
                    <a:pt x="5107777" y="2141"/>
                    <a:pt x="5111588" y="5952"/>
                  </a:cubicBezTo>
                  <a:cubicBezTo>
                    <a:pt x="5115399" y="9763"/>
                    <a:pt x="5117540" y="14931"/>
                    <a:pt x="5117540" y="20320"/>
                  </a:cubicBezTo>
                  <a:lnTo>
                    <a:pt x="5117540" y="250613"/>
                  </a:lnTo>
                  <a:cubicBezTo>
                    <a:pt x="5117540" y="256002"/>
                    <a:pt x="5115399" y="261171"/>
                    <a:pt x="5111588" y="264982"/>
                  </a:cubicBezTo>
                  <a:cubicBezTo>
                    <a:pt x="5107777" y="268792"/>
                    <a:pt x="5102609" y="270933"/>
                    <a:pt x="5097219" y="270933"/>
                  </a:cubicBezTo>
                  <a:lnTo>
                    <a:pt x="20320" y="270933"/>
                  </a:lnTo>
                  <a:cubicBezTo>
                    <a:pt x="9098" y="270933"/>
                    <a:pt x="0" y="261836"/>
                    <a:pt x="0" y="250613"/>
                  </a:cubicBezTo>
                  <a:lnTo>
                    <a:pt x="0" y="20320"/>
                  </a:lnTo>
                  <a:cubicBezTo>
                    <a:pt x="0" y="14931"/>
                    <a:pt x="2141" y="9763"/>
                    <a:pt x="5952" y="5952"/>
                  </a:cubicBezTo>
                  <a:cubicBezTo>
                    <a:pt x="9763" y="2141"/>
                    <a:pt x="14931" y="0"/>
                    <a:pt x="203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g2e78628d4da_0_0"/>
            <p:cNvSpPr txBox="1"/>
            <p:nvPr/>
          </p:nvSpPr>
          <p:spPr>
            <a:xfrm>
              <a:off x="0" y="-314325"/>
              <a:ext cx="5117400" cy="58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3471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2" name="Google Shape;742;g2e78628d4da_0_0"/>
          <p:cNvSpPr txBox="1"/>
          <p:nvPr/>
        </p:nvSpPr>
        <p:spPr>
          <a:xfrm>
            <a:off x="0" y="1250436"/>
            <a:ext cx="8919900" cy="26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Objective: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600" u="none" cap="none" strike="noStrike">
                <a:solidFill>
                  <a:srgbClr val="FFDE59"/>
                </a:solidFill>
                <a:latin typeface="Montserrat"/>
                <a:ea typeface="Montserrat"/>
                <a:cs typeface="Montserrat"/>
                <a:sym typeface="Montserrat"/>
              </a:rPr>
              <a:t>Strengthening Scientific Temper</a:t>
            </a:r>
            <a:endParaRPr sz="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" name="Google Shape;747;p3"/>
          <p:cNvPicPr preferRelativeResize="0"/>
          <p:nvPr/>
        </p:nvPicPr>
        <p:blipFill rotWithShape="1">
          <a:blip r:embed="rId3">
            <a:alphaModFix/>
          </a:blip>
          <a:srcRect b="0" l="21860" r="33023" t="0"/>
          <a:stretch/>
        </p:blipFill>
        <p:spPr>
          <a:xfrm>
            <a:off x="4827182" y="182880"/>
            <a:ext cx="4125432" cy="4777740"/>
          </a:xfrm>
          <a:prstGeom prst="rect">
            <a:avLst/>
          </a:prstGeom>
          <a:noFill/>
          <a:ln>
            <a:noFill/>
          </a:ln>
        </p:spPr>
      </p:pic>
      <p:sp>
        <p:nvSpPr>
          <p:cNvPr id="748" name="Google Shape;748;p3"/>
          <p:cNvSpPr txBox="1"/>
          <p:nvPr/>
        </p:nvSpPr>
        <p:spPr>
          <a:xfrm>
            <a:off x="191386" y="182880"/>
            <a:ext cx="4518837" cy="461665"/>
          </a:xfrm>
          <a:prstGeom prst="rect">
            <a:avLst/>
          </a:prstGeom>
          <a:solidFill>
            <a:srgbClr val="2BB4D4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Activity-1 : Fire Water Balloon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3"/>
          <p:cNvSpPr txBox="1"/>
          <p:nvPr/>
        </p:nvSpPr>
        <p:spPr>
          <a:xfrm>
            <a:off x="191386" y="1039440"/>
            <a:ext cx="4518900" cy="3786600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Two inflated balloons are taken, inside one of the balloons water is filled.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Both the balloons are kept on a candle flame.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Comparison is drawn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to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time taken by each balloon to burst.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Participants will note the observation and shall </a:t>
            </a:r>
            <a:r>
              <a:rPr lang="en-US" sz="2000">
                <a:latin typeface="Times New Roman"/>
                <a:ea typeface="Times New Roman"/>
                <a:cs typeface="Times New Roman"/>
                <a:sym typeface="Times New Roman"/>
              </a:rPr>
              <a:t>ask</a:t>
            </a:r>
            <a:r>
              <a:rPr b="0" i="0" lang="en-US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questions to understand the scientific knowledge behind it.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activity is to be completed in 10mins.</a:t>
            </a:r>
            <a:endParaRPr b="0" i="0" sz="20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50" name="Google Shape;750;p3"/>
          <p:cNvSpPr txBox="1"/>
          <p:nvPr/>
        </p:nvSpPr>
        <p:spPr>
          <a:xfrm>
            <a:off x="191386" y="629659"/>
            <a:ext cx="19351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7030A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Instructions:</a:t>
            </a:r>
            <a:endParaRPr b="0" i="0" sz="2400" u="none" cap="none" strike="noStrike">
              <a:solidFill>
                <a:srgbClr val="7030A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2e76d1094a1_0_0"/>
          <p:cNvSpPr txBox="1"/>
          <p:nvPr/>
        </p:nvSpPr>
        <p:spPr>
          <a:xfrm>
            <a:off x="76200" y="76200"/>
            <a:ext cx="8099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How Is Scientific Temper Built?</a:t>
            </a:r>
            <a:endParaRPr b="1" i="0" sz="1800" u="none" cap="none" strike="noStrik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56" name="Google Shape;756;g2e76d1094a1_0_0"/>
          <p:cNvSpPr txBox="1"/>
          <p:nvPr/>
        </p:nvSpPr>
        <p:spPr>
          <a:xfrm>
            <a:off x="4895525" y="725375"/>
            <a:ext cx="3903600" cy="10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-US" sz="3300" u="none" cap="none" strike="noStrik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Scientific Temper</a:t>
            </a:r>
            <a:endParaRPr b="1" i="0" sz="3300" u="none" cap="none" strike="noStrike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57" name="Google Shape;757;g2e76d1094a1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70625" y="2811900"/>
            <a:ext cx="1873800" cy="1873800"/>
          </a:xfrm>
          <a:prstGeom prst="rect">
            <a:avLst/>
          </a:prstGeom>
          <a:noFill/>
          <a:ln>
            <a:noFill/>
          </a:ln>
        </p:spPr>
      </p:pic>
      <p:sp>
        <p:nvSpPr>
          <p:cNvPr id="758" name="Google Shape;758;g2e76d1094a1_0_0"/>
          <p:cNvSpPr/>
          <p:nvPr/>
        </p:nvSpPr>
        <p:spPr>
          <a:xfrm>
            <a:off x="6266500" y="2007849"/>
            <a:ext cx="1082052" cy="625860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Epilogue"/>
                <a:ea typeface="Epilogue"/>
                <a:cs typeface="Epilogue"/>
                <a:sym typeface="Epilogue"/>
              </a:rPr>
              <a:t>Why?</a:t>
            </a:r>
            <a:endParaRPr b="0" i="0" sz="1400" u="none" cap="none" strike="noStrike">
              <a:solidFill>
                <a:srgbClr val="000000"/>
              </a:solidFill>
              <a:latin typeface="Epilogue"/>
              <a:ea typeface="Epilogue"/>
              <a:cs typeface="Epilogue"/>
              <a:sym typeface="Epilogue"/>
            </a:endParaRPr>
          </a:p>
        </p:txBody>
      </p:sp>
      <p:sp>
        <p:nvSpPr>
          <p:cNvPr id="759" name="Google Shape;759;g2e76d1094a1_0_0"/>
          <p:cNvSpPr/>
          <p:nvPr/>
        </p:nvSpPr>
        <p:spPr>
          <a:xfrm>
            <a:off x="4895525" y="3028275"/>
            <a:ext cx="1172232" cy="625860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Epilogue"/>
                <a:ea typeface="Epilogue"/>
                <a:cs typeface="Epilogue"/>
                <a:sym typeface="Epilogue"/>
              </a:rPr>
              <a:t>What?</a:t>
            </a:r>
            <a:endParaRPr b="0" i="0" sz="1400" u="none" cap="none" strike="noStrike">
              <a:solidFill>
                <a:srgbClr val="000000"/>
              </a:solidFill>
              <a:latin typeface="Epilogue"/>
              <a:ea typeface="Epilogue"/>
              <a:cs typeface="Epilogue"/>
              <a:sym typeface="Epilogue"/>
            </a:endParaRPr>
          </a:p>
        </p:txBody>
      </p:sp>
      <p:sp>
        <p:nvSpPr>
          <p:cNvPr id="760" name="Google Shape;760;g2e76d1094a1_0_0"/>
          <p:cNvSpPr/>
          <p:nvPr/>
        </p:nvSpPr>
        <p:spPr>
          <a:xfrm>
            <a:off x="7592425" y="3028275"/>
            <a:ext cx="1082052" cy="625860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Epilogue"/>
                <a:ea typeface="Epilogue"/>
                <a:cs typeface="Epilogue"/>
                <a:sym typeface="Epilogue"/>
              </a:rPr>
              <a:t>How?</a:t>
            </a:r>
            <a:endParaRPr b="0" i="0" sz="1400" u="none" cap="none" strike="noStrike">
              <a:solidFill>
                <a:srgbClr val="000000"/>
              </a:solidFill>
              <a:latin typeface="Epilogue"/>
              <a:ea typeface="Epilogue"/>
              <a:cs typeface="Epilogue"/>
              <a:sym typeface="Epilogue"/>
            </a:endParaRPr>
          </a:p>
        </p:txBody>
      </p:sp>
      <p:sp>
        <p:nvSpPr>
          <p:cNvPr id="761" name="Google Shape;761;g2e76d1094a1_0_0"/>
          <p:cNvSpPr txBox="1"/>
          <p:nvPr/>
        </p:nvSpPr>
        <p:spPr>
          <a:xfrm>
            <a:off x="381850" y="1851775"/>
            <a:ext cx="161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Curiosity</a:t>
            </a:r>
            <a:endParaRPr b="1" i="0" sz="18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62" name="Google Shape;762;g2e76d1094a1_0_0"/>
          <p:cNvSpPr txBox="1"/>
          <p:nvPr/>
        </p:nvSpPr>
        <p:spPr>
          <a:xfrm>
            <a:off x="2157225" y="4060150"/>
            <a:ext cx="22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Critical Thinking</a:t>
            </a:r>
            <a:endParaRPr b="1" i="0" sz="18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63" name="Google Shape;763;g2e76d1094a1_0_0"/>
          <p:cNvSpPr txBox="1"/>
          <p:nvPr/>
        </p:nvSpPr>
        <p:spPr>
          <a:xfrm>
            <a:off x="3032050" y="1851775"/>
            <a:ext cx="1618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FFAB40"/>
                </a:solidFill>
                <a:latin typeface="Poppins"/>
                <a:ea typeface="Poppins"/>
                <a:cs typeface="Poppins"/>
                <a:sym typeface="Poppins"/>
              </a:rPr>
              <a:t>Creativity</a:t>
            </a:r>
            <a:endParaRPr b="1" i="0" sz="1800" u="none" cap="none" strike="noStrike">
              <a:solidFill>
                <a:srgbClr val="FFAB4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64" name="Google Shape;764;g2e76d1094a1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2138" y="1860788"/>
            <a:ext cx="443675" cy="44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5" name="Google Shape;765;g2e76d1094a1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2697" y="4069175"/>
            <a:ext cx="443650" cy="44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g2e76d1094a1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51875" y="1820363"/>
            <a:ext cx="443650" cy="443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67" name="Google Shape;767;g2e76d1094a1_0_0"/>
          <p:cNvCxnSpPr>
            <a:stCxn id="759" idx="2"/>
            <a:endCxn id="761" idx="2"/>
          </p:cNvCxnSpPr>
          <p:nvPr/>
        </p:nvCxnSpPr>
        <p:spPr>
          <a:xfrm rot="10800000">
            <a:off x="1191161" y="2313405"/>
            <a:ext cx="3708000" cy="1027800"/>
          </a:xfrm>
          <a:prstGeom prst="curvedConnector2">
            <a:avLst/>
          </a:prstGeom>
          <a:noFill/>
          <a:ln cap="flat" cmpd="sng" w="9525">
            <a:solidFill>
              <a:srgbClr val="EF0B8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68" name="Google Shape;768;g2e76d1094a1_0_0"/>
          <p:cNvCxnSpPr>
            <a:stCxn id="760" idx="0"/>
            <a:endCxn id="763" idx="0"/>
          </p:cNvCxnSpPr>
          <p:nvPr/>
        </p:nvCxnSpPr>
        <p:spPr>
          <a:xfrm rot="10800000">
            <a:off x="3841175" y="1851705"/>
            <a:ext cx="4832400" cy="1489500"/>
          </a:xfrm>
          <a:prstGeom prst="curvedConnector4">
            <a:avLst>
              <a:gd fmla="val -4957" name="adj1"/>
              <a:gd fmla="val 202810" name="adj2"/>
            </a:avLst>
          </a:prstGeom>
          <a:noFill/>
          <a:ln cap="flat" cmpd="sng" w="9525">
            <a:solidFill>
              <a:srgbClr val="EF0B8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769" name="Google Shape;769;g2e76d1094a1_0_0"/>
          <p:cNvCxnSpPr>
            <a:stCxn id="758" idx="1"/>
            <a:endCxn id="762" idx="2"/>
          </p:cNvCxnSpPr>
          <p:nvPr/>
        </p:nvCxnSpPr>
        <p:spPr>
          <a:xfrm rot="5400000">
            <a:off x="4099576" y="1813893"/>
            <a:ext cx="1888800" cy="3527100"/>
          </a:xfrm>
          <a:prstGeom prst="curvedConnector3">
            <a:avLst>
              <a:gd fmla="val 112608" name="adj1"/>
            </a:avLst>
          </a:prstGeom>
          <a:noFill/>
          <a:ln cap="flat" cmpd="sng" w="9525">
            <a:solidFill>
              <a:srgbClr val="EF0B81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g2e78628d4da_0_172"/>
          <p:cNvSpPr/>
          <p:nvPr/>
        </p:nvSpPr>
        <p:spPr>
          <a:xfrm rot="-1916685">
            <a:off x="-3965469" y="-5354199"/>
            <a:ext cx="9285706" cy="9310313"/>
          </a:xfrm>
          <a:custGeom>
            <a:rect b="b" l="l" r="r" t="t"/>
            <a:pathLst>
              <a:path extrusionOk="0" h="18539921" w="18539921">
                <a:moveTo>
                  <a:pt x="0" y="0"/>
                </a:moveTo>
                <a:lnTo>
                  <a:pt x="18539921" y="0"/>
                </a:lnTo>
                <a:lnTo>
                  <a:pt x="18539921" y="18539921"/>
                </a:lnTo>
                <a:lnTo>
                  <a:pt x="0" y="185399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75" name="Google Shape;775;g2e78628d4da_0_172"/>
          <p:cNvSpPr/>
          <p:nvPr/>
        </p:nvSpPr>
        <p:spPr>
          <a:xfrm flipH="1" rot="5245406">
            <a:off x="-506823" y="4288927"/>
            <a:ext cx="4035625" cy="3279863"/>
          </a:xfrm>
          <a:custGeom>
            <a:rect b="b" l="l" r="r" t="t"/>
            <a:pathLst>
              <a:path extrusionOk="0" h="6553094" w="8063091">
                <a:moveTo>
                  <a:pt x="8063091" y="0"/>
                </a:moveTo>
                <a:lnTo>
                  <a:pt x="0" y="0"/>
                </a:lnTo>
                <a:lnTo>
                  <a:pt x="0" y="6553094"/>
                </a:lnTo>
                <a:lnTo>
                  <a:pt x="8063091" y="6553094"/>
                </a:lnTo>
                <a:lnTo>
                  <a:pt x="8063091" y="0"/>
                </a:lnTo>
                <a:close/>
              </a:path>
            </a:pathLst>
          </a:custGeom>
          <a:blipFill rotWithShape="1">
            <a:blip r:embed="rId4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76" name="Google Shape;776;g2e78628d4da_0_172"/>
          <p:cNvSpPr/>
          <p:nvPr/>
        </p:nvSpPr>
        <p:spPr>
          <a:xfrm>
            <a:off x="330200" y="1653215"/>
            <a:ext cx="1180910" cy="1180910"/>
          </a:xfrm>
          <a:custGeom>
            <a:rect b="b" l="l" r="r" t="t"/>
            <a:pathLst>
              <a:path extrusionOk="0" h="2361819" w="2361819">
                <a:moveTo>
                  <a:pt x="0" y="0"/>
                </a:moveTo>
                <a:lnTo>
                  <a:pt x="2361819" y="0"/>
                </a:lnTo>
                <a:lnTo>
                  <a:pt x="2361819" y="2361818"/>
                </a:lnTo>
                <a:lnTo>
                  <a:pt x="0" y="23618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777" name="Google Shape;777;g2e78628d4da_0_172"/>
          <p:cNvCxnSpPr/>
          <p:nvPr/>
        </p:nvCxnSpPr>
        <p:spPr>
          <a:xfrm>
            <a:off x="2693873" y="2870732"/>
            <a:ext cx="5935800" cy="960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78" name="Google Shape;778;g2e78628d4da_0_172"/>
          <p:cNvSpPr/>
          <p:nvPr/>
        </p:nvSpPr>
        <p:spPr>
          <a:xfrm>
            <a:off x="1675230" y="1706563"/>
            <a:ext cx="755627" cy="2057400"/>
          </a:xfrm>
          <a:custGeom>
            <a:rect b="b" l="l" r="r" t="t"/>
            <a:pathLst>
              <a:path extrusionOk="0" h="4114800" w="1511254">
                <a:moveTo>
                  <a:pt x="0" y="0"/>
                </a:moveTo>
                <a:lnTo>
                  <a:pt x="1511254" y="0"/>
                </a:lnTo>
                <a:lnTo>
                  <a:pt x="15112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79" name="Google Shape;779;g2e78628d4da_0_172"/>
          <p:cNvSpPr txBox="1"/>
          <p:nvPr/>
        </p:nvSpPr>
        <p:spPr>
          <a:xfrm>
            <a:off x="330200" y="293538"/>
            <a:ext cx="52797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4AAD"/>
                </a:solidFill>
                <a:latin typeface="Montserrat"/>
                <a:ea typeface="Montserrat"/>
                <a:cs typeface="Montserrat"/>
                <a:sym typeface="Montserrat"/>
              </a:rPr>
              <a:t>HOW IS SCIENTIFIC TEMPER Built?</a:t>
            </a:r>
            <a:endParaRPr sz="700"/>
          </a:p>
        </p:txBody>
      </p:sp>
      <p:grpSp>
        <p:nvGrpSpPr>
          <p:cNvPr id="780" name="Google Shape;780;g2e78628d4da_0_172"/>
          <p:cNvGrpSpPr/>
          <p:nvPr/>
        </p:nvGrpSpPr>
        <p:grpSpPr>
          <a:xfrm>
            <a:off x="98635" y="2983841"/>
            <a:ext cx="1412525" cy="758388"/>
            <a:chOff x="0" y="-85725"/>
            <a:chExt cx="3766732" cy="2022367"/>
          </a:xfrm>
        </p:grpSpPr>
        <p:sp>
          <p:nvSpPr>
            <p:cNvPr id="781" name="Google Shape;781;g2e78628d4da_0_172"/>
            <p:cNvSpPr txBox="1"/>
            <p:nvPr/>
          </p:nvSpPr>
          <p:spPr>
            <a:xfrm>
              <a:off x="409432" y="-85725"/>
              <a:ext cx="3357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00" u="none" cap="none" strike="noStrike">
                  <a:solidFill>
                    <a:srgbClr val="004AAD"/>
                  </a:solidFill>
                  <a:latin typeface="Roboto"/>
                  <a:ea typeface="Roboto"/>
                  <a:cs typeface="Roboto"/>
                  <a:sym typeface="Roboto"/>
                </a:rPr>
                <a:t>Focus Skills </a:t>
              </a:r>
              <a:endParaRPr sz="700"/>
            </a:p>
          </p:txBody>
        </p:sp>
        <p:sp>
          <p:nvSpPr>
            <p:cNvPr id="782" name="Google Shape;782;g2e78628d4da_0_172"/>
            <p:cNvSpPr txBox="1"/>
            <p:nvPr/>
          </p:nvSpPr>
          <p:spPr>
            <a:xfrm>
              <a:off x="0" y="951442"/>
              <a:ext cx="36627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These Skills cannot be</a:t>
              </a:r>
              <a:endParaRPr sz="700"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0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taught in isolation</a:t>
              </a:r>
              <a:endParaRPr sz="700"/>
            </a:p>
          </p:txBody>
        </p:sp>
      </p:grpSp>
      <p:grpSp>
        <p:nvGrpSpPr>
          <p:cNvPr id="783" name="Google Shape;783;g2e78628d4da_0_172"/>
          <p:cNvGrpSpPr/>
          <p:nvPr/>
        </p:nvGrpSpPr>
        <p:grpSpPr>
          <a:xfrm>
            <a:off x="2322659" y="1176134"/>
            <a:ext cx="1834650" cy="1147260"/>
            <a:chOff x="0" y="0"/>
            <a:chExt cx="4892400" cy="3059359"/>
          </a:xfrm>
        </p:grpSpPr>
        <p:sp>
          <p:nvSpPr>
            <p:cNvPr id="784" name="Google Shape;784;g2e78628d4da_0_172"/>
            <p:cNvSpPr/>
            <p:nvPr/>
          </p:nvSpPr>
          <p:spPr>
            <a:xfrm>
              <a:off x="1206741" y="0"/>
              <a:ext cx="2478859" cy="2478859"/>
            </a:xfrm>
            <a:custGeom>
              <a:rect b="b" l="l" r="r" t="t"/>
              <a:pathLst>
                <a:path extrusionOk="0" h="2478859" w="2478859">
                  <a:moveTo>
                    <a:pt x="0" y="0"/>
                  </a:moveTo>
                  <a:lnTo>
                    <a:pt x="2478859" y="0"/>
                  </a:lnTo>
                  <a:lnTo>
                    <a:pt x="2478859" y="2478859"/>
                  </a:lnTo>
                  <a:lnTo>
                    <a:pt x="0" y="247885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85" name="Google Shape;785;g2e78628d4da_0_172"/>
            <p:cNvSpPr txBox="1"/>
            <p:nvPr/>
          </p:nvSpPr>
          <p:spPr>
            <a:xfrm>
              <a:off x="0" y="2402659"/>
              <a:ext cx="48924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600" u="none" cap="none" strike="noStrike">
                  <a:solidFill>
                    <a:srgbClr val="004AAD"/>
                  </a:solidFill>
                  <a:latin typeface="Roboto"/>
                  <a:ea typeface="Roboto"/>
                  <a:cs typeface="Roboto"/>
                  <a:sym typeface="Roboto"/>
                </a:rPr>
                <a:t>Scientific Temper</a:t>
              </a:r>
              <a:endParaRPr sz="700"/>
            </a:p>
          </p:txBody>
        </p:sp>
      </p:grpSp>
      <p:sp>
        <p:nvSpPr>
          <p:cNvPr id="786" name="Google Shape;786;g2e78628d4da_0_172"/>
          <p:cNvSpPr txBox="1"/>
          <p:nvPr/>
        </p:nvSpPr>
        <p:spPr>
          <a:xfrm>
            <a:off x="2469075" y="2384425"/>
            <a:ext cx="1542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Ability to look for evidence and logic</a:t>
            </a:r>
            <a:endParaRPr sz="700"/>
          </a:p>
        </p:txBody>
      </p:sp>
      <p:grpSp>
        <p:nvGrpSpPr>
          <p:cNvPr id="787" name="Google Shape;787;g2e78628d4da_0_172"/>
          <p:cNvGrpSpPr/>
          <p:nvPr/>
        </p:nvGrpSpPr>
        <p:grpSpPr>
          <a:xfrm>
            <a:off x="4572000" y="1176134"/>
            <a:ext cx="1834650" cy="1147260"/>
            <a:chOff x="0" y="0"/>
            <a:chExt cx="4892400" cy="3059359"/>
          </a:xfrm>
        </p:grpSpPr>
        <p:sp>
          <p:nvSpPr>
            <p:cNvPr id="788" name="Google Shape;788;g2e78628d4da_0_172"/>
            <p:cNvSpPr/>
            <p:nvPr/>
          </p:nvSpPr>
          <p:spPr>
            <a:xfrm>
              <a:off x="885184" y="0"/>
              <a:ext cx="2147097" cy="2147097"/>
            </a:xfrm>
            <a:custGeom>
              <a:rect b="b" l="l" r="r" t="t"/>
              <a:pathLst>
                <a:path extrusionOk="0" h="2147097" w="2147097">
                  <a:moveTo>
                    <a:pt x="0" y="0"/>
                  </a:moveTo>
                  <a:lnTo>
                    <a:pt x="2147097" y="0"/>
                  </a:lnTo>
                  <a:lnTo>
                    <a:pt x="2147097" y="2147097"/>
                  </a:lnTo>
                  <a:lnTo>
                    <a:pt x="0" y="214709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89" name="Google Shape;789;g2e78628d4da_0_172"/>
            <p:cNvSpPr txBox="1"/>
            <p:nvPr/>
          </p:nvSpPr>
          <p:spPr>
            <a:xfrm>
              <a:off x="0" y="2402659"/>
              <a:ext cx="48924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600" u="none" cap="none" strike="noStrike">
                  <a:solidFill>
                    <a:srgbClr val="004AAD"/>
                  </a:solidFill>
                  <a:latin typeface="Roboto"/>
                  <a:ea typeface="Roboto"/>
                  <a:cs typeface="Roboto"/>
                  <a:sym typeface="Roboto"/>
                </a:rPr>
                <a:t>Creativity</a:t>
              </a:r>
              <a:endParaRPr sz="700"/>
            </a:p>
          </p:txBody>
        </p:sp>
      </p:grpSp>
      <p:sp>
        <p:nvSpPr>
          <p:cNvPr id="790" name="Google Shape;790;g2e78628d4da_0_172"/>
          <p:cNvSpPr txBox="1"/>
          <p:nvPr/>
        </p:nvSpPr>
        <p:spPr>
          <a:xfrm>
            <a:off x="4718416" y="2384425"/>
            <a:ext cx="15420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Ability to think in new ways </a:t>
            </a:r>
            <a:endParaRPr sz="700"/>
          </a:p>
        </p:txBody>
      </p:sp>
      <p:grpSp>
        <p:nvGrpSpPr>
          <p:cNvPr id="791" name="Google Shape;791;g2e78628d4da_0_172"/>
          <p:cNvGrpSpPr/>
          <p:nvPr/>
        </p:nvGrpSpPr>
        <p:grpSpPr>
          <a:xfrm>
            <a:off x="6523527" y="1325135"/>
            <a:ext cx="1834650" cy="998259"/>
            <a:chOff x="0" y="0"/>
            <a:chExt cx="4892400" cy="2662025"/>
          </a:xfrm>
        </p:grpSpPr>
        <p:sp>
          <p:nvSpPr>
            <p:cNvPr id="792" name="Google Shape;792;g2e78628d4da_0_172"/>
            <p:cNvSpPr/>
            <p:nvPr/>
          </p:nvSpPr>
          <p:spPr>
            <a:xfrm>
              <a:off x="1028610" y="0"/>
              <a:ext cx="1749762" cy="1749762"/>
            </a:xfrm>
            <a:custGeom>
              <a:rect b="b" l="l" r="r" t="t"/>
              <a:pathLst>
                <a:path extrusionOk="0" h="1749762" w="1749762">
                  <a:moveTo>
                    <a:pt x="0" y="0"/>
                  </a:moveTo>
                  <a:lnTo>
                    <a:pt x="1749762" y="0"/>
                  </a:lnTo>
                  <a:lnTo>
                    <a:pt x="1749762" y="1749762"/>
                  </a:lnTo>
                  <a:lnTo>
                    <a:pt x="0" y="17497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93" name="Google Shape;793;g2e78628d4da_0_172"/>
            <p:cNvSpPr txBox="1"/>
            <p:nvPr/>
          </p:nvSpPr>
          <p:spPr>
            <a:xfrm>
              <a:off x="0" y="2005325"/>
              <a:ext cx="48924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600" u="none" cap="none" strike="noStrike">
                  <a:solidFill>
                    <a:srgbClr val="004AAD"/>
                  </a:solidFill>
                  <a:latin typeface="Roboto"/>
                  <a:ea typeface="Roboto"/>
                  <a:cs typeface="Roboto"/>
                  <a:sym typeface="Roboto"/>
                </a:rPr>
                <a:t>Critical Thinking</a:t>
              </a:r>
              <a:endParaRPr sz="700"/>
            </a:p>
          </p:txBody>
        </p:sp>
      </p:grpSp>
      <p:sp>
        <p:nvSpPr>
          <p:cNvPr id="794" name="Google Shape;794;g2e78628d4da_0_172"/>
          <p:cNvSpPr txBox="1"/>
          <p:nvPr/>
        </p:nvSpPr>
        <p:spPr>
          <a:xfrm>
            <a:off x="6669943" y="2384425"/>
            <a:ext cx="15420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Ability to reason</a:t>
            </a:r>
            <a:endParaRPr sz="700"/>
          </a:p>
        </p:txBody>
      </p:sp>
      <p:grpSp>
        <p:nvGrpSpPr>
          <p:cNvPr id="795" name="Google Shape;795;g2e78628d4da_0_172"/>
          <p:cNvGrpSpPr/>
          <p:nvPr/>
        </p:nvGrpSpPr>
        <p:grpSpPr>
          <a:xfrm>
            <a:off x="2430857" y="3015988"/>
            <a:ext cx="1834650" cy="1134724"/>
            <a:chOff x="0" y="0"/>
            <a:chExt cx="4892400" cy="3025931"/>
          </a:xfrm>
        </p:grpSpPr>
        <p:sp>
          <p:nvSpPr>
            <p:cNvPr id="796" name="Google Shape;796;g2e78628d4da_0_172"/>
            <p:cNvSpPr/>
            <p:nvPr/>
          </p:nvSpPr>
          <p:spPr>
            <a:xfrm>
              <a:off x="1112727" y="0"/>
              <a:ext cx="2089831" cy="2089831"/>
            </a:xfrm>
            <a:custGeom>
              <a:rect b="b" l="l" r="r" t="t"/>
              <a:pathLst>
                <a:path extrusionOk="0" h="2089831" w="2089831">
                  <a:moveTo>
                    <a:pt x="0" y="0"/>
                  </a:moveTo>
                  <a:lnTo>
                    <a:pt x="2089831" y="0"/>
                  </a:lnTo>
                  <a:lnTo>
                    <a:pt x="2089831" y="2089831"/>
                  </a:lnTo>
                  <a:lnTo>
                    <a:pt x="0" y="208983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97" name="Google Shape;797;g2e78628d4da_0_172"/>
            <p:cNvSpPr txBox="1"/>
            <p:nvPr/>
          </p:nvSpPr>
          <p:spPr>
            <a:xfrm>
              <a:off x="0" y="2369231"/>
              <a:ext cx="48924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600" u="none" cap="none" strike="noStrike">
                  <a:solidFill>
                    <a:srgbClr val="004AAD"/>
                  </a:solidFill>
                  <a:latin typeface="Roboto"/>
                  <a:ea typeface="Roboto"/>
                  <a:cs typeface="Roboto"/>
                  <a:sym typeface="Roboto"/>
                </a:rPr>
                <a:t>Problem Solving </a:t>
              </a:r>
              <a:endParaRPr sz="700"/>
            </a:p>
          </p:txBody>
        </p:sp>
      </p:grpSp>
      <p:sp>
        <p:nvSpPr>
          <p:cNvPr id="798" name="Google Shape;798;g2e78628d4da_0_172"/>
          <p:cNvSpPr txBox="1"/>
          <p:nvPr/>
        </p:nvSpPr>
        <p:spPr>
          <a:xfrm>
            <a:off x="2458010" y="4278313"/>
            <a:ext cx="1807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Ability to Identify and give Solutions to a problem</a:t>
            </a:r>
            <a:endParaRPr sz="700"/>
          </a:p>
        </p:txBody>
      </p:sp>
      <p:grpSp>
        <p:nvGrpSpPr>
          <p:cNvPr id="799" name="Google Shape;799;g2e78628d4da_0_172"/>
          <p:cNvGrpSpPr/>
          <p:nvPr/>
        </p:nvGrpSpPr>
        <p:grpSpPr>
          <a:xfrm>
            <a:off x="4572000" y="3143514"/>
            <a:ext cx="1834650" cy="1007198"/>
            <a:chOff x="0" y="0"/>
            <a:chExt cx="4892400" cy="2685862"/>
          </a:xfrm>
        </p:grpSpPr>
        <p:sp>
          <p:nvSpPr>
            <p:cNvPr id="800" name="Google Shape;800;g2e78628d4da_0_172"/>
            <p:cNvSpPr/>
            <p:nvPr/>
          </p:nvSpPr>
          <p:spPr>
            <a:xfrm>
              <a:off x="1282518" y="0"/>
              <a:ext cx="1749762" cy="1749762"/>
            </a:xfrm>
            <a:custGeom>
              <a:rect b="b" l="l" r="r" t="t"/>
              <a:pathLst>
                <a:path extrusionOk="0" h="1749762" w="1749762">
                  <a:moveTo>
                    <a:pt x="0" y="0"/>
                  </a:moveTo>
                  <a:lnTo>
                    <a:pt x="1749763" y="0"/>
                  </a:lnTo>
                  <a:lnTo>
                    <a:pt x="1749763" y="1749762"/>
                  </a:lnTo>
                  <a:lnTo>
                    <a:pt x="0" y="17497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01" name="Google Shape;801;g2e78628d4da_0_172"/>
            <p:cNvSpPr txBox="1"/>
            <p:nvPr/>
          </p:nvSpPr>
          <p:spPr>
            <a:xfrm>
              <a:off x="0" y="2029162"/>
              <a:ext cx="48924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600" u="none" cap="none" strike="noStrike">
                  <a:solidFill>
                    <a:srgbClr val="004AAD"/>
                  </a:solidFill>
                  <a:latin typeface="Roboto"/>
                  <a:ea typeface="Roboto"/>
                  <a:cs typeface="Roboto"/>
                  <a:sym typeface="Roboto"/>
                </a:rPr>
                <a:t>Collaboration</a:t>
              </a:r>
              <a:endParaRPr sz="700"/>
            </a:p>
          </p:txBody>
        </p:sp>
      </p:grpSp>
      <p:sp>
        <p:nvSpPr>
          <p:cNvPr id="802" name="Google Shape;802;g2e78628d4da_0_172"/>
          <p:cNvSpPr txBox="1"/>
          <p:nvPr/>
        </p:nvSpPr>
        <p:spPr>
          <a:xfrm>
            <a:off x="4599153" y="4278313"/>
            <a:ext cx="1807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Ability to seek help and work together </a:t>
            </a:r>
            <a:endParaRPr sz="700"/>
          </a:p>
        </p:txBody>
      </p:sp>
      <p:grpSp>
        <p:nvGrpSpPr>
          <p:cNvPr id="803" name="Google Shape;803;g2e78628d4da_0_172"/>
          <p:cNvGrpSpPr/>
          <p:nvPr/>
        </p:nvGrpSpPr>
        <p:grpSpPr>
          <a:xfrm>
            <a:off x="6648102" y="3162205"/>
            <a:ext cx="1834650" cy="988508"/>
            <a:chOff x="0" y="0"/>
            <a:chExt cx="4892400" cy="2636021"/>
          </a:xfrm>
        </p:grpSpPr>
        <p:sp>
          <p:nvSpPr>
            <p:cNvPr id="804" name="Google Shape;804;g2e78628d4da_0_172"/>
            <p:cNvSpPr/>
            <p:nvPr/>
          </p:nvSpPr>
          <p:spPr>
            <a:xfrm>
              <a:off x="1047009" y="0"/>
              <a:ext cx="1866574" cy="1866574"/>
            </a:xfrm>
            <a:custGeom>
              <a:rect b="b" l="l" r="r" t="t"/>
              <a:pathLst>
                <a:path extrusionOk="0" h="1866574" w="1866574">
                  <a:moveTo>
                    <a:pt x="0" y="0"/>
                  </a:moveTo>
                  <a:lnTo>
                    <a:pt x="1866574" y="0"/>
                  </a:lnTo>
                  <a:lnTo>
                    <a:pt x="1866574" y="1866574"/>
                  </a:lnTo>
                  <a:lnTo>
                    <a:pt x="0" y="186657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05" name="Google Shape;805;g2e78628d4da_0_172"/>
            <p:cNvSpPr txBox="1"/>
            <p:nvPr/>
          </p:nvSpPr>
          <p:spPr>
            <a:xfrm>
              <a:off x="0" y="1979321"/>
              <a:ext cx="4892400" cy="65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600" u="none" cap="none" strike="noStrike">
                  <a:solidFill>
                    <a:srgbClr val="004AAD"/>
                  </a:solidFill>
                  <a:latin typeface="Roboto"/>
                  <a:ea typeface="Roboto"/>
                  <a:cs typeface="Roboto"/>
                  <a:sym typeface="Roboto"/>
                </a:rPr>
                <a:t>Empathy</a:t>
              </a:r>
              <a:endParaRPr sz="700"/>
            </a:p>
          </p:txBody>
        </p:sp>
      </p:grpSp>
      <p:sp>
        <p:nvSpPr>
          <p:cNvPr id="806" name="Google Shape;806;g2e78628d4da_0_172"/>
          <p:cNvSpPr txBox="1"/>
          <p:nvPr/>
        </p:nvSpPr>
        <p:spPr>
          <a:xfrm>
            <a:off x="6675255" y="4278313"/>
            <a:ext cx="1954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Ability to understand other perspectives Compassionately</a:t>
            </a:r>
            <a:endParaRPr sz="7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5"/>
          <p:cNvSpPr txBox="1"/>
          <p:nvPr/>
        </p:nvSpPr>
        <p:spPr>
          <a:xfrm>
            <a:off x="813390" y="618862"/>
            <a:ext cx="4242391" cy="461665"/>
          </a:xfrm>
          <a:prstGeom prst="rect">
            <a:avLst/>
          </a:prstGeom>
          <a:solidFill>
            <a:srgbClr val="AAD9F8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Activity-2: Anti - gravity motion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12" name="Google Shape;812;p5"/>
          <p:cNvSpPr txBox="1"/>
          <p:nvPr/>
        </p:nvSpPr>
        <p:spPr>
          <a:xfrm>
            <a:off x="552893" y="1616149"/>
            <a:ext cx="4763400" cy="30477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wentieth Century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Take a knife and an apple or potato.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wentieth Century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Insert the knife as shown in the picture.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wentieth Century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Exert force on the head of the knife with hand or a hammer.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wentieth Century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Observe the movement of the potato.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13" name="Google Shape;813;p5"/>
          <p:cNvPicPr preferRelativeResize="0"/>
          <p:nvPr/>
        </p:nvPicPr>
        <p:blipFill rotWithShape="1">
          <a:blip r:embed="rId3">
            <a:alphaModFix/>
          </a:blip>
          <a:srcRect b="22264" l="11977" r="49823" t="13284"/>
          <a:stretch/>
        </p:blipFill>
        <p:spPr>
          <a:xfrm>
            <a:off x="5954233" y="322861"/>
            <a:ext cx="2764465" cy="3498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4" name="Google Shape;81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40129" y="3913939"/>
            <a:ext cx="1026590" cy="102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Green Chalk Board Manufacturer in Maharashtra India by Hindustan ..." id="820" name="Google Shape;820;p6"/>
          <p:cNvSpPr/>
          <p:nvPr/>
        </p:nvSpPr>
        <p:spPr>
          <a:xfrm>
            <a:off x="348905" y="-108346"/>
            <a:ext cx="291458" cy="228601"/>
          </a:xfrm>
          <a:prstGeom prst="rect">
            <a:avLst/>
          </a:prstGeom>
          <a:noFill/>
          <a:ln>
            <a:noFill/>
          </a:ln>
        </p:spPr>
        <p:txBody>
          <a:bodyPr anchorCtr="0" anchor="t" bIns="33300" lIns="66650" spcFirstLastPara="1" rIns="66650" wrap="square" tIns="33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6"/>
              <a:buFont typeface="Arial"/>
              <a:buNone/>
            </a:pPr>
            <a:r>
              <a:t/>
            </a:r>
            <a:endParaRPr b="0" i="0" sz="128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Green Chalk Board Manufacturer in Maharashtra India by Hindustan ..." id="821" name="Google Shape;821;p6"/>
          <p:cNvSpPr/>
          <p:nvPr/>
        </p:nvSpPr>
        <p:spPr>
          <a:xfrm>
            <a:off x="348905" y="-108346"/>
            <a:ext cx="291458" cy="228601"/>
          </a:xfrm>
          <a:prstGeom prst="rect">
            <a:avLst/>
          </a:prstGeom>
          <a:noFill/>
          <a:ln>
            <a:noFill/>
          </a:ln>
        </p:spPr>
        <p:txBody>
          <a:bodyPr anchorCtr="0" anchor="t" bIns="33300" lIns="66650" spcFirstLastPara="1" rIns="66650" wrap="square" tIns="333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6"/>
              <a:buFont typeface="Arial"/>
              <a:buNone/>
            </a:pPr>
            <a:r>
              <a:t/>
            </a:r>
            <a:endParaRPr b="0" i="0" sz="128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22" name="Google Shape;822;p6"/>
          <p:cNvCxnSpPr/>
          <p:nvPr/>
        </p:nvCxnSpPr>
        <p:spPr>
          <a:xfrm>
            <a:off x="1204209" y="326556"/>
            <a:ext cx="7245854" cy="1134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</p:cxnSp>
      <p:cxnSp>
        <p:nvCxnSpPr>
          <p:cNvPr id="823" name="Google Shape;823;p6"/>
          <p:cNvCxnSpPr/>
          <p:nvPr/>
        </p:nvCxnSpPr>
        <p:spPr>
          <a:xfrm rot="5400000">
            <a:off x="-1194067" y="2928373"/>
            <a:ext cx="3775442" cy="567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</p:cxnSp>
      <p:cxnSp>
        <p:nvCxnSpPr>
          <p:cNvPr id="824" name="Google Shape;824;p6"/>
          <p:cNvCxnSpPr>
            <a:endCxn id="825" idx="1"/>
          </p:cNvCxnSpPr>
          <p:nvPr/>
        </p:nvCxnSpPr>
        <p:spPr>
          <a:xfrm>
            <a:off x="693812" y="4816873"/>
            <a:ext cx="6531600" cy="3060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</p:cxnSp>
      <p:cxnSp>
        <p:nvCxnSpPr>
          <p:cNvPr id="826" name="Google Shape;826;p6"/>
          <p:cNvCxnSpPr/>
          <p:nvPr/>
        </p:nvCxnSpPr>
        <p:spPr>
          <a:xfrm rot="5400000">
            <a:off x="6255896" y="2520723"/>
            <a:ext cx="4388334" cy="1134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117"/>
              </a:srgbClr>
            </a:outerShdw>
          </a:effectLst>
        </p:spPr>
      </p:cxnSp>
      <p:sp>
        <p:nvSpPr>
          <p:cNvPr descr="DAV College Managing Committee, Pahar Ganj - Charitable Trusts in ..." id="827" name="Google Shape;827;p6"/>
          <p:cNvSpPr/>
          <p:nvPr/>
        </p:nvSpPr>
        <p:spPr>
          <a:xfrm>
            <a:off x="311263" y="-103188"/>
            <a:ext cx="217715" cy="217715"/>
          </a:xfrm>
          <a:prstGeom prst="rect">
            <a:avLst/>
          </a:prstGeom>
          <a:noFill/>
          <a:ln>
            <a:noFill/>
          </a:ln>
        </p:spPr>
        <p:txBody>
          <a:bodyPr anchorCtr="0" anchor="t" bIns="32625" lIns="65300" spcFirstLastPara="1" rIns="65300" wrap="square" tIns="326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6"/>
              <a:buFont typeface="Arial"/>
              <a:buNone/>
            </a:pPr>
            <a:r>
              <a:t/>
            </a:r>
            <a:endParaRPr b="0" i="0" sz="128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DAV College Managing Committee, Pahar Ganj - Charitable Trusts in ..." id="828" name="Google Shape;828;p6"/>
          <p:cNvSpPr/>
          <p:nvPr/>
        </p:nvSpPr>
        <p:spPr>
          <a:xfrm>
            <a:off x="311263" y="-103188"/>
            <a:ext cx="217715" cy="217715"/>
          </a:xfrm>
          <a:prstGeom prst="rect">
            <a:avLst/>
          </a:prstGeom>
          <a:noFill/>
          <a:ln>
            <a:noFill/>
          </a:ln>
        </p:spPr>
        <p:txBody>
          <a:bodyPr anchorCtr="0" anchor="t" bIns="32625" lIns="65300" spcFirstLastPara="1" rIns="65300" wrap="square" tIns="326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6"/>
              <a:buFont typeface="Arial"/>
              <a:buNone/>
            </a:pPr>
            <a:r>
              <a:t/>
            </a:r>
            <a:endParaRPr b="0" i="0" sz="1286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29" name="Google Shape;829;p6"/>
          <p:cNvGraphicFramePr/>
          <p:nvPr/>
        </p:nvGraphicFramePr>
        <p:xfrm>
          <a:off x="1175377" y="43013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{AE019652-D4F2-4152-8142-368AE4A7876A}</a:tableStyleId>
              </a:tblPr>
              <a:tblGrid>
                <a:gridCol w="613625"/>
                <a:gridCol w="3606800"/>
                <a:gridCol w="1460500"/>
                <a:gridCol w="725225"/>
              </a:tblGrid>
              <a:tr h="717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cap="none" strike="noStrike"/>
                        <a:t>SL</a:t>
                      </a:r>
                      <a:endParaRPr sz="14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cap="none" strike="noStrike"/>
                        <a:t>NO</a:t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cap="none" strike="noStrike"/>
                        <a:t>STATEMENT</a:t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cap="none" strike="noStrike"/>
                        <a:t>FACT</a:t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cap="none" strike="noStrike"/>
                        <a:t>MYTH</a:t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</a:tr>
              <a:tr h="717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cap="none" strike="noStrike"/>
                        <a:t>1</a:t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b="0" i="0" lang="en-US" sz="135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Antibacterial soap is more effective than regular soap.</a:t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t/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t/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</a:tr>
              <a:tr h="717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cap="none" strike="noStrike"/>
                        <a:t>2</a:t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b="0" i="0" lang="en-US" sz="135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Choosing the right soap for your skin type can help maintain skin hydration.</a:t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t/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t/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</a:tr>
              <a:tr h="717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cap="none" strike="noStrike"/>
                        <a:t>3</a:t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b="0" i="0" lang="en-US" sz="135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Soap bars are less hygienic than liquid soap.</a:t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t/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t/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</a:tr>
              <a:tr h="717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cap="none" strike="noStrike"/>
                        <a:t>4</a:t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b="0" i="0" lang="en-US" sz="135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It's essential to store soap bars in a dry location between uses to prevent bacterial growth.</a:t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t/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t/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</a:tr>
              <a:tr h="7175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lang="en-US" sz="1350" u="none" cap="none" strike="noStrike"/>
                        <a:t>5</a:t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rPr b="0" i="0" lang="en-US" sz="135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Natural or handmade soaps are always better than commercial soaps.</a:t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t/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50"/>
                        <a:buFont typeface="Arial"/>
                        <a:buNone/>
                      </a:pPr>
                      <a:r>
                        <a:t/>
                      </a:r>
                      <a:endParaRPr sz="135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pic>
        <p:nvPicPr>
          <p:cNvPr id="830" name="Google Shape;830;p6"/>
          <p:cNvPicPr preferRelativeResize="0"/>
          <p:nvPr/>
        </p:nvPicPr>
        <p:blipFill rotWithShape="1">
          <a:blip r:embed="rId3">
            <a:alphaModFix/>
          </a:blip>
          <a:srcRect b="26205" l="24180" r="20023" t="25219"/>
          <a:stretch/>
        </p:blipFill>
        <p:spPr>
          <a:xfrm>
            <a:off x="5825376" y="1947591"/>
            <a:ext cx="439319" cy="382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1" name="Google Shape;831;p6"/>
          <p:cNvPicPr preferRelativeResize="0"/>
          <p:nvPr/>
        </p:nvPicPr>
        <p:blipFill rotWithShape="1">
          <a:blip r:embed="rId3">
            <a:alphaModFix/>
          </a:blip>
          <a:srcRect b="26205" l="24180" r="20023" t="25219"/>
          <a:stretch/>
        </p:blipFill>
        <p:spPr>
          <a:xfrm>
            <a:off x="5874986" y="3471007"/>
            <a:ext cx="439319" cy="382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2" name="Google Shape;832;p6"/>
          <p:cNvPicPr preferRelativeResize="0"/>
          <p:nvPr/>
        </p:nvPicPr>
        <p:blipFill rotWithShape="1">
          <a:blip r:embed="rId3">
            <a:alphaModFix/>
          </a:blip>
          <a:srcRect b="26202" l="24182" r="20020" t="25221"/>
          <a:stretch/>
        </p:blipFill>
        <p:spPr>
          <a:xfrm>
            <a:off x="6993776" y="1294766"/>
            <a:ext cx="439319" cy="382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3" name="Google Shape;833;p6"/>
          <p:cNvPicPr preferRelativeResize="0"/>
          <p:nvPr/>
        </p:nvPicPr>
        <p:blipFill rotWithShape="1">
          <a:blip r:embed="rId3">
            <a:alphaModFix/>
          </a:blip>
          <a:srcRect b="26202" l="24182" r="20020" t="25221"/>
          <a:stretch/>
        </p:blipFill>
        <p:spPr>
          <a:xfrm>
            <a:off x="6963601" y="2751041"/>
            <a:ext cx="439319" cy="382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6"/>
          <p:cNvPicPr preferRelativeResize="0"/>
          <p:nvPr/>
        </p:nvPicPr>
        <p:blipFill rotWithShape="1">
          <a:blip r:embed="rId3">
            <a:alphaModFix/>
          </a:blip>
          <a:srcRect b="26202" l="24182" r="20020" t="25221"/>
          <a:stretch/>
        </p:blipFill>
        <p:spPr>
          <a:xfrm>
            <a:off x="6993776" y="4144316"/>
            <a:ext cx="439319" cy="382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2e76d1094a1_0_73"/>
          <p:cNvSpPr txBox="1"/>
          <p:nvPr>
            <p:ph idx="4294967295" type="title"/>
          </p:nvPr>
        </p:nvSpPr>
        <p:spPr>
          <a:xfrm>
            <a:off x="76200" y="76200"/>
            <a:ext cx="8099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Why do people believe in Myths?</a:t>
            </a:r>
            <a:endParaRPr/>
          </a:p>
        </p:txBody>
      </p:sp>
      <p:sp>
        <p:nvSpPr>
          <p:cNvPr id="840" name="Google Shape;840;g2e76d1094a1_0_73"/>
          <p:cNvSpPr txBox="1"/>
          <p:nvPr/>
        </p:nvSpPr>
        <p:spPr>
          <a:xfrm>
            <a:off x="385775" y="773650"/>
            <a:ext cx="7486200" cy="3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EF0B81"/>
                </a:solidFill>
                <a:latin typeface="Poppins"/>
                <a:ea typeface="Poppins"/>
                <a:cs typeface="Poppins"/>
                <a:sym typeface="Poppins"/>
              </a:rPr>
              <a:t>Do you know any such Myths that are completely unscientific, but many people continue to believe in </a:t>
            </a:r>
            <a:r>
              <a:rPr lang="en-US" sz="1800">
                <a:solidFill>
                  <a:srgbClr val="EF0B81"/>
                </a:solidFill>
                <a:latin typeface="Poppins"/>
                <a:ea typeface="Poppins"/>
                <a:cs typeface="Poppins"/>
                <a:sym typeface="Poppins"/>
              </a:rPr>
              <a:t>them</a:t>
            </a:r>
            <a:r>
              <a:rPr b="0" i="0" lang="en-US" sz="1800" u="none" cap="none" strike="noStrike">
                <a:solidFill>
                  <a:srgbClr val="EF0B81"/>
                </a:solidFill>
                <a:latin typeface="Poppins"/>
                <a:ea typeface="Poppins"/>
                <a:cs typeface="Poppins"/>
                <a:sym typeface="Poppins"/>
              </a:rPr>
              <a:t>?</a:t>
            </a:r>
            <a:endParaRPr b="0" i="0" sz="1800" u="none" cap="none" strike="noStrike">
              <a:solidFill>
                <a:srgbClr val="EF0B8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0B8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Lack of:</a:t>
            </a:r>
            <a:endParaRPr b="0"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Curiosity</a:t>
            </a:r>
            <a:endParaRPr b="0"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Critical Thinking</a:t>
            </a:r>
            <a:endParaRPr b="0"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Creativity</a:t>
            </a:r>
            <a:endParaRPr b="0"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EF0B8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41" name="Google Shape;841;g2e76d1094a1_0_73"/>
          <p:cNvPicPr preferRelativeResize="0"/>
          <p:nvPr/>
        </p:nvPicPr>
        <p:blipFill rotWithShape="1">
          <a:blip r:embed="rId3">
            <a:alphaModFix/>
          </a:blip>
          <a:srcRect b="23729" l="36077" r="58120" t="43178"/>
          <a:stretch/>
        </p:blipFill>
        <p:spPr>
          <a:xfrm>
            <a:off x="2461025" y="2215450"/>
            <a:ext cx="647102" cy="1961274"/>
          </a:xfrm>
          <a:prstGeom prst="rect">
            <a:avLst/>
          </a:prstGeom>
          <a:noFill/>
          <a:ln>
            <a:noFill/>
          </a:ln>
        </p:spPr>
      </p:pic>
      <p:sp>
        <p:nvSpPr>
          <p:cNvPr id="842" name="Google Shape;842;g2e76d1094a1_0_73"/>
          <p:cNvSpPr txBox="1"/>
          <p:nvPr/>
        </p:nvSpPr>
        <p:spPr>
          <a:xfrm>
            <a:off x="3002025" y="3011438"/>
            <a:ext cx="5654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What, Why and How: Ingredients for developing Scientific Temper</a:t>
            </a:r>
            <a:endParaRPr b="0" i="0" sz="12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43" name="Google Shape;843;g2e76d1094a1_0_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3380750"/>
            <a:ext cx="1267625" cy="12676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44" name="Google Shape;844;g2e76d1094a1_0_73"/>
          <p:cNvCxnSpPr/>
          <p:nvPr/>
        </p:nvCxnSpPr>
        <p:spPr>
          <a:xfrm>
            <a:off x="4412900" y="3380750"/>
            <a:ext cx="1495800" cy="1347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45" name="Google Shape;845;g2e76d1094a1_0_73"/>
          <p:cNvCxnSpPr/>
          <p:nvPr/>
        </p:nvCxnSpPr>
        <p:spPr>
          <a:xfrm flipH="1">
            <a:off x="4457913" y="3340913"/>
            <a:ext cx="1495800" cy="1347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6" name="Google Shape;846;g2e76d1094a1_0_73"/>
          <p:cNvSpPr txBox="1"/>
          <p:nvPr/>
        </p:nvSpPr>
        <p:spPr>
          <a:xfrm>
            <a:off x="6099550" y="3842175"/>
            <a:ext cx="2917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1" lang="en-US" sz="12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Learning science without scientific temper puts science education at risk</a:t>
            </a:r>
            <a:endParaRPr b="1" i="1" sz="12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2e76d1094a1_0_40"/>
          <p:cNvSpPr txBox="1"/>
          <p:nvPr>
            <p:ph idx="4294967295" type="title"/>
          </p:nvPr>
        </p:nvSpPr>
        <p:spPr>
          <a:xfrm>
            <a:off x="76200" y="76200"/>
            <a:ext cx="8099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US"/>
              <a:t>Learning skills vs Learning Knowledge</a:t>
            </a:r>
            <a:endParaRPr/>
          </a:p>
        </p:txBody>
      </p:sp>
      <p:sp>
        <p:nvSpPr>
          <p:cNvPr id="852" name="Google Shape;852;g2e76d1094a1_0_40"/>
          <p:cNvSpPr txBox="1"/>
          <p:nvPr/>
        </p:nvSpPr>
        <p:spPr>
          <a:xfrm>
            <a:off x="341100" y="870100"/>
            <a:ext cx="2891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EF0B81"/>
                </a:solidFill>
                <a:latin typeface="Poppins"/>
                <a:ea typeface="Poppins"/>
                <a:cs typeface="Poppins"/>
                <a:sym typeface="Poppins"/>
              </a:rPr>
              <a:t>What’s the difference?</a:t>
            </a:r>
            <a:endParaRPr b="0" i="0" sz="1800" u="none" cap="none" strike="noStrike">
              <a:solidFill>
                <a:srgbClr val="EF0B8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53" name="Google Shape;853;g2e76d1094a1_0_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30775" y="558775"/>
            <a:ext cx="1084350" cy="10843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54" name="Google Shape;854;g2e76d1094a1_0_40"/>
          <p:cNvGraphicFramePr/>
          <p:nvPr/>
        </p:nvGraphicFramePr>
        <p:xfrm>
          <a:off x="677150" y="1767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{72725E8B-5357-4506-B58B-CBB4085EBD60}</a:tableStyleId>
              </a:tblPr>
              <a:tblGrid>
                <a:gridCol w="3941725"/>
                <a:gridCol w="3941725"/>
              </a:tblGrid>
              <a:tr h="3810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Learning Knowledge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Learning Skill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>
                    <a:solidFill>
                      <a:schemeClr val="dk2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  <a:extLst>
                            <a:ext uri="http://customooxmlschemas.google.com/">
                              <go:slidesCustomData xmlns:go="http://customooxmlschemas.google.com/" textRoundtripDataId="0"/>
                            </a:ext>
                          </a:extLst>
                        </a:rPr>
                        <a:t>Collection of information</a:t>
                      </a:r>
                      <a:r>
                        <a:rPr lang="en-US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(what &amp; how)</a:t>
                      </a:r>
                      <a:endParaRPr sz="1400" u="none" cap="none" strike="noStrik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Ability to do something</a:t>
                      </a:r>
                      <a:endParaRPr sz="1400" u="none" cap="none" strike="noStrik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Knowing</a:t>
                      </a:r>
                      <a:r>
                        <a:rPr lang="en-US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  <a:extLst>
                            <a:ext uri="http://customooxmlschemas.google.com/">
                              <go:slidesCustomData xmlns:go="http://customooxmlschemas.google.com/" textRoundtripDataId="1"/>
                            </a:ext>
                          </a:extLst>
                        </a:rPr>
                        <a:t> information makes you KNOWLEDGEABLE</a:t>
                      </a:r>
                      <a:endParaRPr sz="1400" u="none" cap="none" strike="noStrik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Practice makes you SKILLED</a:t>
                      </a:r>
                      <a:endParaRPr sz="1400" u="none" cap="none" strike="noStrik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855" name="Google Shape;855;g2e76d1094a1_0_40"/>
          <p:cNvSpPr txBox="1"/>
          <p:nvPr/>
        </p:nvSpPr>
        <p:spPr>
          <a:xfrm>
            <a:off x="944100" y="3630900"/>
            <a:ext cx="2891100" cy="6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And Scientific Temper is a </a:t>
            </a:r>
            <a:endParaRPr b="0" i="0" sz="15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56" name="Google Shape;856;g2e76d1094a1_0_40"/>
          <p:cNvSpPr txBox="1"/>
          <p:nvPr/>
        </p:nvSpPr>
        <p:spPr>
          <a:xfrm>
            <a:off x="3470725" y="3630900"/>
            <a:ext cx="1269000" cy="6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Knowledge</a:t>
            </a:r>
            <a:endParaRPr b="0" i="0" sz="15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57" name="Google Shape;857;g2e76d1094a1_0_40"/>
          <p:cNvSpPr txBox="1"/>
          <p:nvPr/>
        </p:nvSpPr>
        <p:spPr>
          <a:xfrm>
            <a:off x="4586475" y="3630900"/>
            <a:ext cx="2891100" cy="6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/ Skill</a:t>
            </a:r>
            <a:endParaRPr b="0" i="0" sz="15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58" name="Google Shape;858;g2e76d1094a1_0_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39725" y="3105250"/>
            <a:ext cx="615175" cy="615175"/>
          </a:xfrm>
          <a:prstGeom prst="rect">
            <a:avLst/>
          </a:prstGeom>
          <a:noFill/>
          <a:ln>
            <a:noFill/>
          </a:ln>
        </p:spPr>
      </p:pic>
      <p:sp>
        <p:nvSpPr>
          <p:cNvPr id="859" name="Google Shape;859;g2e76d1094a1_0_40"/>
          <p:cNvSpPr txBox="1"/>
          <p:nvPr/>
        </p:nvSpPr>
        <p:spPr>
          <a:xfrm>
            <a:off x="944100" y="4207600"/>
            <a:ext cx="7239000" cy="68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1" lang="en-US" sz="1500" u="none" cap="none" strike="noStrik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However, knowledge is the cornerstone of development and skills are an outcome of putting knowledge into practice.</a:t>
            </a:r>
            <a:endParaRPr b="1" i="1" sz="1500" u="none" cap="none" strike="noStrik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on Boardroom">
  <a:themeElements>
    <a:clrScheme name="Ion Boardroom">
      <a:dk1>
        <a:srgbClr val="000000"/>
      </a:dk1>
      <a:lt1>
        <a:srgbClr val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Droplet">
  <a:themeElements>
    <a:clrScheme name="Droplet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1_Droplet">
  <a:themeElements>
    <a:clrScheme name="Droplet">
      <a:dk1>
        <a:srgbClr val="000000"/>
      </a:dk1>
      <a:lt1>
        <a:srgbClr val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