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71" r:id="rId6"/>
    <p:sldMasterId id="2147483684" r:id="rId7"/>
    <p:sldMasterId id="2147483703" r:id="rId8"/>
    <p:sldMasterId id="2147483721" r:id="rId9"/>
    <p:sldMasterId id="2147483733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</p:sldIdLst>
  <p:sldSz cy="51435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Garamond"/>
      <p:regular r:id="rId28"/>
      <p:bold r:id="rId29"/>
      <p:italic r:id="rId30"/>
      <p:boldItalic r:id="rId31"/>
    </p:embeddedFont>
    <p:embeddedFont>
      <p:font typeface="Poppins"/>
      <p:regular r:id="rId32"/>
      <p:bold r:id="rId33"/>
      <p:italic r:id="rId34"/>
      <p:boldItalic r:id="rId35"/>
    </p:embeddedFont>
    <p:embeddedFont>
      <p:font typeface="Montserrat"/>
      <p:bold r:id="rId36"/>
      <p:boldItalic r:id="rId37"/>
    </p:embeddedFont>
    <p:embeddedFont>
      <p:font typeface="Poppins Light"/>
      <p:regular r:id="rId38"/>
      <p:bold r:id="rId39"/>
      <p:italic r:id="rId40"/>
      <p:boldItalic r:id="rId41"/>
    </p:embeddedFont>
    <p:embeddedFont>
      <p:font typeface="Epilogue"/>
      <p:regular r:id="rId42"/>
      <p:bold r:id="rId43"/>
      <p:italic r:id="rId44"/>
      <p:boldItalic r:id="rId45"/>
    </p:embeddedFont>
    <p:embeddedFont>
      <p:font typeface="Century Gothic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50" roundtripDataSignature="AMtx7mgFeUqnZCfpNXya8Y/KkkHyfPzwu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Tript Kaur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Light-italic.fntdata"/><Relationship Id="rId42" Type="http://schemas.openxmlformats.org/officeDocument/2006/relationships/font" Target="fonts/Epilogue-regular.fntdata"/><Relationship Id="rId41" Type="http://schemas.openxmlformats.org/officeDocument/2006/relationships/font" Target="fonts/PoppinsLight-boldItalic.fntdata"/><Relationship Id="rId44" Type="http://schemas.openxmlformats.org/officeDocument/2006/relationships/font" Target="fonts/Epilogue-italic.fntdata"/><Relationship Id="rId43" Type="http://schemas.openxmlformats.org/officeDocument/2006/relationships/font" Target="fonts/Epilogue-bold.fntdata"/><Relationship Id="rId46" Type="http://schemas.openxmlformats.org/officeDocument/2006/relationships/font" Target="fonts/CenturyGothic-regular.fntdata"/><Relationship Id="rId45" Type="http://schemas.openxmlformats.org/officeDocument/2006/relationships/font" Target="fonts/Epilogue-boldItalic.fntdata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Master" Target="slideMasters/slideMaster5.xml"/><Relationship Id="rId48" Type="http://schemas.openxmlformats.org/officeDocument/2006/relationships/font" Target="fonts/CenturyGothic-italic.fntdata"/><Relationship Id="rId47" Type="http://schemas.openxmlformats.org/officeDocument/2006/relationships/font" Target="fonts/CenturyGothic-bold.fntdata"/><Relationship Id="rId49" Type="http://schemas.openxmlformats.org/officeDocument/2006/relationships/font" Target="fonts/CenturyGothic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font" Target="fonts/Garamond-boldItalic.fntdata"/><Relationship Id="rId30" Type="http://schemas.openxmlformats.org/officeDocument/2006/relationships/font" Target="fonts/Garamond-italic.fntdata"/><Relationship Id="rId33" Type="http://schemas.openxmlformats.org/officeDocument/2006/relationships/font" Target="fonts/Poppins-bold.fntdata"/><Relationship Id="rId32" Type="http://schemas.openxmlformats.org/officeDocument/2006/relationships/font" Target="fonts/Poppins-regular.fntdata"/><Relationship Id="rId35" Type="http://schemas.openxmlformats.org/officeDocument/2006/relationships/font" Target="fonts/Poppins-boldItalic.fntdata"/><Relationship Id="rId34" Type="http://schemas.openxmlformats.org/officeDocument/2006/relationships/font" Target="fonts/Poppins-italic.fntdata"/><Relationship Id="rId37" Type="http://schemas.openxmlformats.org/officeDocument/2006/relationships/font" Target="fonts/Montserrat-boldItalic.fntdata"/><Relationship Id="rId36" Type="http://schemas.openxmlformats.org/officeDocument/2006/relationships/font" Target="fonts/Montserrat-bold.fntdata"/><Relationship Id="rId39" Type="http://schemas.openxmlformats.org/officeDocument/2006/relationships/font" Target="fonts/PoppinsLight-bold.fntdata"/><Relationship Id="rId38" Type="http://schemas.openxmlformats.org/officeDocument/2006/relationships/font" Target="fonts/PoppinsLight-regular.fntdata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font" Target="fonts/Roboto-regular.fntdata"/><Relationship Id="rId23" Type="http://schemas.openxmlformats.org/officeDocument/2006/relationships/slide" Target="slides/slide12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Garamond-regular.fntdata"/><Relationship Id="rId27" Type="http://schemas.openxmlformats.org/officeDocument/2006/relationships/font" Target="fonts/Roboto-boldItalic.fntdata"/><Relationship Id="rId29" Type="http://schemas.openxmlformats.org/officeDocument/2006/relationships/font" Target="fonts/Garamond-bold.fntdata"/><Relationship Id="rId50" Type="http://customschemas.google.com/relationships/presentationmetadata" Target="metadata"/><Relationship Id="rId11" Type="http://schemas.openxmlformats.org/officeDocument/2006/relationships/notesMaster" Target="notesMasters/notesMaster1.xml"/><Relationship Id="rId10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6-22T06:13:46.630">
    <p:pos x="96" y="96"/>
    <p:text>please specify the problems to be assigned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QLUXqrk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2e77e9e37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g2e77e9e373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6" name="Google Shape;8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brainstorm on ways to create a plant diary.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share their ideas orally/ through sticky notes.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A maximum of 10mins shall be used to complete the task.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3" name="Google Shape;87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2e77e9e3731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g2e77e9e3731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8" name="Google Shape;8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distribute leaves of 5-10 trees/plants  grows in the locality among the participants(or students) and ask them to name the trees &amp; write one use of it.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The MTs shall paste the leaves on a A4 size paper . They will write the name and one use of it on the paper using Sketch pen.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 of the session plan must be drawn from the participants  based on their observation during the opening activity.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Objective shall NOT be  disclosed or declared by the MTs before carrying out the opening activity.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3" name="Google Shape;83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try to build and extract more knowledge from the participants.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Participants shall be asked to tell the uses of the highlighted part of the trees shown on the screen.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can show a video/documentary on the rarely found or extinct trees of their region to develop empathy among the Participants.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Maximum 10mins shall be utilized by the MTs to deliver this part of the session.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4" name="Google Shape;85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assign the participants to list 5 trees/plants  found in their areas and make table to indicate their social/ economical /medicinal use.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A maximum of 7-10 mins shall be utilized to complete task.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+ Body">
  <p:cSld name="Heading + 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/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13"/>
          <p:cNvSpPr txBox="1"/>
          <p:nvPr>
            <p:ph idx="1" type="body"/>
          </p:nvPr>
        </p:nvSpPr>
        <p:spPr>
          <a:xfrm>
            <a:off x="76200" y="5616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30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0" name="Google Shape;90;p3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3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3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3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3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3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30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30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30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99" name="Google Shape;99;p30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00" name="Google Shape;100;p30"/>
          <p:cNvSpPr txBox="1"/>
          <p:nvPr>
            <p:ph type="title"/>
          </p:nvPr>
        </p:nvSpPr>
        <p:spPr>
          <a:xfrm>
            <a:off x="866216" y="971550"/>
            <a:ext cx="2094869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0"/>
          <p:cNvSpPr txBox="1"/>
          <p:nvPr>
            <p:ph idx="1" type="body"/>
          </p:nvPr>
        </p:nvSpPr>
        <p:spPr>
          <a:xfrm>
            <a:off x="4335859" y="1085850"/>
            <a:ext cx="38925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2" name="Google Shape;102;p30"/>
          <p:cNvSpPr txBox="1"/>
          <p:nvPr>
            <p:ph idx="2" type="body"/>
          </p:nvPr>
        </p:nvSpPr>
        <p:spPr>
          <a:xfrm>
            <a:off x="866215" y="2346961"/>
            <a:ext cx="2094869" cy="2171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03" name="Google Shape;103;p30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0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0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31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9" name="Google Shape;109;p3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3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3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3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3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3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31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1"/>
            <p:cNvSpPr/>
            <p:nvPr/>
          </p:nvSpPr>
          <p:spPr>
            <a:xfrm rot="-5677511">
              <a:off x="4203594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31"/>
            <p:cNvSpPr/>
            <p:nvPr/>
          </p:nvSpPr>
          <p:spPr>
            <a:xfrm rot="-5400000">
              <a:off x="32954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31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19" name="Google Shape;119;p31"/>
          <p:cNvSpPr txBox="1"/>
          <p:nvPr>
            <p:ph type="title"/>
          </p:nvPr>
        </p:nvSpPr>
        <p:spPr>
          <a:xfrm>
            <a:off x="866216" y="1270000"/>
            <a:ext cx="2898851" cy="13017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b="0"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31"/>
          <p:cNvSpPr/>
          <p:nvPr>
            <p:ph idx="2" type="pic"/>
          </p:nvPr>
        </p:nvSpPr>
        <p:spPr>
          <a:xfrm>
            <a:off x="4910903" y="857250"/>
            <a:ext cx="2420395" cy="3429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121" name="Google Shape;121;p31"/>
          <p:cNvSpPr txBox="1"/>
          <p:nvPr>
            <p:ph idx="1" type="body"/>
          </p:nvPr>
        </p:nvSpPr>
        <p:spPr>
          <a:xfrm>
            <a:off x="866216" y="2743200"/>
            <a:ext cx="289440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22" name="Google Shape;122;p31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1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1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1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3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8" name="Google Shape;128;p3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3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3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3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3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32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2"/>
            <p:cNvSpPr/>
            <p:nvPr/>
          </p:nvSpPr>
          <p:spPr>
            <a:xfrm rot="10371525">
              <a:off x="263767" y="443825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32"/>
            <p:cNvSpPr/>
            <p:nvPr/>
          </p:nvSpPr>
          <p:spPr>
            <a:xfrm rot="10800000">
              <a:off x="459506" y="321130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36" name="Google Shape;136;p32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37" name="Google Shape;137;p32"/>
          <p:cNvSpPr txBox="1"/>
          <p:nvPr>
            <p:ph type="title"/>
          </p:nvPr>
        </p:nvSpPr>
        <p:spPr>
          <a:xfrm>
            <a:off x="866216" y="3727445"/>
            <a:ext cx="6619244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2"/>
          <p:cNvSpPr/>
          <p:nvPr>
            <p:ph idx="2" type="pic"/>
          </p:nvPr>
        </p:nvSpPr>
        <p:spPr>
          <a:xfrm>
            <a:off x="866216" y="514350"/>
            <a:ext cx="6619244" cy="257175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139" name="Google Shape;139;p32"/>
          <p:cNvSpPr txBox="1"/>
          <p:nvPr>
            <p:ph idx="1" type="body"/>
          </p:nvPr>
        </p:nvSpPr>
        <p:spPr>
          <a:xfrm>
            <a:off x="866215" y="4152499"/>
            <a:ext cx="6619244" cy="370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40" name="Google Shape;140;p32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2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32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33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6" name="Google Shape;146;p3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3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33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33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33"/>
            <p:cNvSpPr/>
            <p:nvPr/>
          </p:nvSpPr>
          <p:spPr>
            <a:xfrm rot="-589932">
              <a:off x="8490951" y="271487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33"/>
            <p:cNvSpPr/>
            <p:nvPr/>
          </p:nvSpPr>
          <p:spPr>
            <a:xfrm>
              <a:off x="455612" y="2801319"/>
              <a:ext cx="11277600" cy="3602637"/>
            </a:xfrm>
            <a:custGeom>
              <a:rect b="b" l="l" r="r" t="t"/>
              <a:pathLst>
                <a:path extrusionOk="0" h="7946" w="10000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4" name="Google Shape;154;p33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55" name="Google Shape;155;p33"/>
          <p:cNvSpPr txBox="1"/>
          <p:nvPr>
            <p:ph type="title"/>
          </p:nvPr>
        </p:nvSpPr>
        <p:spPr>
          <a:xfrm>
            <a:off x="861598" y="797563"/>
            <a:ext cx="6623862" cy="1029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3"/>
          <p:cNvSpPr txBox="1"/>
          <p:nvPr>
            <p:ph idx="1" type="body"/>
          </p:nvPr>
        </p:nvSpPr>
        <p:spPr>
          <a:xfrm>
            <a:off x="866216" y="2657475"/>
            <a:ext cx="6619244" cy="185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57" name="Google Shape;157;p33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33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3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34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63" name="Google Shape;163;p3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3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3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34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34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71" name="Google Shape;171;p34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72" name="Google Shape;172;p34"/>
          <p:cNvSpPr txBox="1"/>
          <p:nvPr/>
        </p:nvSpPr>
        <p:spPr>
          <a:xfrm>
            <a:off x="661175" y="455502"/>
            <a:ext cx="60143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73" name="Google Shape;173;p34"/>
          <p:cNvSpPr txBox="1"/>
          <p:nvPr/>
        </p:nvSpPr>
        <p:spPr>
          <a:xfrm>
            <a:off x="7413344" y="1960341"/>
            <a:ext cx="48957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174" name="Google Shape;174;p34"/>
          <p:cNvSpPr txBox="1"/>
          <p:nvPr>
            <p:ph type="title"/>
          </p:nvPr>
        </p:nvSpPr>
        <p:spPr>
          <a:xfrm>
            <a:off x="1186408" y="736600"/>
            <a:ext cx="6340430" cy="2022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4"/>
          <p:cNvSpPr txBox="1"/>
          <p:nvPr>
            <p:ph idx="1" type="body"/>
          </p:nvPr>
        </p:nvSpPr>
        <p:spPr>
          <a:xfrm>
            <a:off x="1459459" y="2759074"/>
            <a:ext cx="5798414" cy="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b="0" i="0" sz="1050" cap="small">
                <a:solidFill>
                  <a:srgbClr val="EE52A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76" name="Google Shape;176;p34"/>
          <p:cNvSpPr txBox="1"/>
          <p:nvPr>
            <p:ph idx="2" type="body"/>
          </p:nvPr>
        </p:nvSpPr>
        <p:spPr>
          <a:xfrm>
            <a:off x="866216" y="3771899"/>
            <a:ext cx="6933673" cy="7483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77" name="Google Shape;177;p34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34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34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4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35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83" name="Google Shape;183;p3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3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3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3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3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3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35"/>
            <p:cNvSpPr/>
            <p:nvPr/>
          </p:nvSpPr>
          <p:spPr>
            <a:xfrm rot="-589932">
              <a:off x="8490951" y="4193583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35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91" name="Google Shape;191;p3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92" name="Google Shape;192;p35"/>
          <p:cNvSpPr txBox="1"/>
          <p:nvPr>
            <p:ph type="title"/>
          </p:nvPr>
        </p:nvSpPr>
        <p:spPr>
          <a:xfrm>
            <a:off x="866216" y="1778000"/>
            <a:ext cx="6619245" cy="1366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5"/>
          <p:cNvSpPr txBox="1"/>
          <p:nvPr>
            <p:ph idx="1" type="body"/>
          </p:nvPr>
        </p:nvSpPr>
        <p:spPr>
          <a:xfrm>
            <a:off x="866216" y="3768725"/>
            <a:ext cx="6619244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4" name="Google Shape;194;p35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35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3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5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/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36"/>
          <p:cNvSpPr txBox="1"/>
          <p:nvPr>
            <p:ph idx="1" type="body"/>
          </p:nvPr>
        </p:nvSpPr>
        <p:spPr>
          <a:xfrm>
            <a:off x="866215" y="1952626"/>
            <a:ext cx="235640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01" name="Google Shape;201;p36"/>
          <p:cNvSpPr txBox="1"/>
          <p:nvPr>
            <p:ph idx="2" type="body"/>
          </p:nvPr>
        </p:nvSpPr>
        <p:spPr>
          <a:xfrm>
            <a:off x="866215" y="2384823"/>
            <a:ext cx="2356409" cy="2135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02" name="Google Shape;202;p36"/>
          <p:cNvSpPr txBox="1"/>
          <p:nvPr>
            <p:ph idx="3" type="body"/>
          </p:nvPr>
        </p:nvSpPr>
        <p:spPr>
          <a:xfrm>
            <a:off x="3384541" y="1952625"/>
            <a:ext cx="2360257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03" name="Google Shape;203;p36"/>
          <p:cNvSpPr txBox="1"/>
          <p:nvPr>
            <p:ph idx="4" type="body"/>
          </p:nvPr>
        </p:nvSpPr>
        <p:spPr>
          <a:xfrm>
            <a:off x="3384541" y="2384823"/>
            <a:ext cx="2360257" cy="2135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04" name="Google Shape;204;p36"/>
          <p:cNvSpPr txBox="1"/>
          <p:nvPr>
            <p:ph idx="5" type="body"/>
          </p:nvPr>
        </p:nvSpPr>
        <p:spPr>
          <a:xfrm>
            <a:off x="5916101" y="1952626"/>
            <a:ext cx="2359298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05" name="Google Shape;205;p36"/>
          <p:cNvSpPr txBox="1"/>
          <p:nvPr>
            <p:ph idx="6" type="body"/>
          </p:nvPr>
        </p:nvSpPr>
        <p:spPr>
          <a:xfrm>
            <a:off x="5916247" y="2384822"/>
            <a:ext cx="2359152" cy="2135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cxnSp>
        <p:nvCxnSpPr>
          <p:cNvPr id="206" name="Google Shape;206;p36"/>
          <p:cNvCxnSpPr/>
          <p:nvPr/>
        </p:nvCxnSpPr>
        <p:spPr>
          <a:xfrm>
            <a:off x="3302978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" name="Google Shape;207;p36"/>
          <p:cNvCxnSpPr/>
          <p:nvPr/>
        </p:nvCxnSpPr>
        <p:spPr>
          <a:xfrm>
            <a:off x="5829301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36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36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6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/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37"/>
          <p:cNvSpPr txBox="1"/>
          <p:nvPr>
            <p:ph idx="1" type="body"/>
          </p:nvPr>
        </p:nvSpPr>
        <p:spPr>
          <a:xfrm>
            <a:off x="866215" y="3399633"/>
            <a:ext cx="228782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14" name="Google Shape;214;p37"/>
          <p:cNvSpPr/>
          <p:nvPr>
            <p:ph idx="2" type="pic"/>
          </p:nvPr>
        </p:nvSpPr>
        <p:spPr>
          <a:xfrm>
            <a:off x="1000915" y="1952625"/>
            <a:ext cx="2018432" cy="119363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215" name="Google Shape;215;p37"/>
          <p:cNvSpPr txBox="1"/>
          <p:nvPr>
            <p:ph idx="3" type="body"/>
          </p:nvPr>
        </p:nvSpPr>
        <p:spPr>
          <a:xfrm>
            <a:off x="866215" y="3831830"/>
            <a:ext cx="2287829" cy="688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16" name="Google Shape;216;p37"/>
          <p:cNvSpPr txBox="1"/>
          <p:nvPr>
            <p:ph idx="4" type="body"/>
          </p:nvPr>
        </p:nvSpPr>
        <p:spPr>
          <a:xfrm>
            <a:off x="3426649" y="3399634"/>
            <a:ext cx="228782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17" name="Google Shape;217;p37"/>
          <p:cNvSpPr/>
          <p:nvPr>
            <p:ph idx="5" type="pic"/>
          </p:nvPr>
        </p:nvSpPr>
        <p:spPr>
          <a:xfrm>
            <a:off x="3561347" y="1952625"/>
            <a:ext cx="2018432" cy="119363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218" name="Google Shape;218;p37"/>
          <p:cNvSpPr txBox="1"/>
          <p:nvPr>
            <p:ph idx="6" type="body"/>
          </p:nvPr>
        </p:nvSpPr>
        <p:spPr>
          <a:xfrm>
            <a:off x="3427629" y="3831829"/>
            <a:ext cx="2287829" cy="688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19" name="Google Shape;219;p37"/>
          <p:cNvSpPr txBox="1"/>
          <p:nvPr>
            <p:ph idx="7" type="body"/>
          </p:nvPr>
        </p:nvSpPr>
        <p:spPr>
          <a:xfrm>
            <a:off x="5987082" y="3399634"/>
            <a:ext cx="228832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20" name="Google Shape;220;p37"/>
          <p:cNvSpPr/>
          <p:nvPr>
            <p:ph idx="8" type="pic"/>
          </p:nvPr>
        </p:nvSpPr>
        <p:spPr>
          <a:xfrm>
            <a:off x="6122273" y="1952625"/>
            <a:ext cx="2018432" cy="119363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745"/>
              </a:srgbClr>
            </a:outerShdw>
          </a:effectLst>
        </p:spPr>
      </p:sp>
      <p:sp>
        <p:nvSpPr>
          <p:cNvPr id="221" name="Google Shape;221;p37"/>
          <p:cNvSpPr txBox="1"/>
          <p:nvPr>
            <p:ph idx="9" type="body"/>
          </p:nvPr>
        </p:nvSpPr>
        <p:spPr>
          <a:xfrm>
            <a:off x="5987081" y="3831828"/>
            <a:ext cx="2288322" cy="688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cxnSp>
        <p:nvCxnSpPr>
          <p:cNvPr id="222" name="Google Shape;222;p37"/>
          <p:cNvCxnSpPr/>
          <p:nvPr/>
        </p:nvCxnSpPr>
        <p:spPr>
          <a:xfrm>
            <a:off x="3304373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3" name="Google Shape;223;p37"/>
          <p:cNvCxnSpPr/>
          <p:nvPr/>
        </p:nvCxnSpPr>
        <p:spPr>
          <a:xfrm>
            <a:off x="5848352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4" name="Google Shape;224;p37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7"/>
          <p:cNvSpPr txBox="1"/>
          <p:nvPr>
            <p:ph idx="11" type="ftr"/>
          </p:nvPr>
        </p:nvSpPr>
        <p:spPr>
          <a:xfrm>
            <a:off x="420833" y="4793879"/>
            <a:ext cx="2733212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 txBox="1"/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38"/>
          <p:cNvSpPr txBox="1"/>
          <p:nvPr>
            <p:ph idx="1" type="body"/>
          </p:nvPr>
        </p:nvSpPr>
        <p:spPr>
          <a:xfrm rot="5400000">
            <a:off x="2894726" y="-75885"/>
            <a:ext cx="2562225" cy="6619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30" name="Google Shape;230;p38"/>
          <p:cNvSpPr txBox="1"/>
          <p:nvPr>
            <p:ph idx="10" type="dt"/>
          </p:nvPr>
        </p:nvSpPr>
        <p:spPr>
          <a:xfrm>
            <a:off x="8021580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8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38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235" name="Google Shape;235;p3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9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9"/>
            <p:cNvSpPr/>
            <p:nvPr/>
          </p:nvSpPr>
          <p:spPr>
            <a:xfrm rot="5101749">
              <a:off x="6294738" y="457773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9"/>
            <p:cNvSpPr/>
            <p:nvPr/>
          </p:nvSpPr>
          <p:spPr>
            <a:xfrm rot="5400000">
              <a:off x="44492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44" name="Google Shape;244;p3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45" name="Google Shape;245;p39"/>
          <p:cNvSpPr txBox="1"/>
          <p:nvPr>
            <p:ph type="title"/>
          </p:nvPr>
        </p:nvSpPr>
        <p:spPr>
          <a:xfrm rot="5400000">
            <a:off x="5186943" y="2210835"/>
            <a:ext cx="3561443" cy="10574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39"/>
          <p:cNvSpPr txBox="1"/>
          <p:nvPr>
            <p:ph idx="1" type="body"/>
          </p:nvPr>
        </p:nvSpPr>
        <p:spPr>
          <a:xfrm rot="5400000">
            <a:off x="1431504" y="393562"/>
            <a:ext cx="3561443" cy="4692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47" name="Google Shape;247;p39"/>
          <p:cNvSpPr txBox="1"/>
          <p:nvPr>
            <p:ph idx="10" type="dt"/>
          </p:nvPr>
        </p:nvSpPr>
        <p:spPr>
          <a:xfrm>
            <a:off x="7989829" y="4793879"/>
            <a:ext cx="744101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39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39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9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+ Body">
  <p:cSld name="Section + 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Google Shape;27;p14"/>
          <p:cNvSpPr txBox="1"/>
          <p:nvPr>
            <p:ph idx="1" type="body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">
  <p:cSld name="Breaker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0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1_Blank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2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+ Body">
  <p:cSld name="Section + Body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6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64" name="Google Shape;264;p16"/>
          <p:cNvSpPr txBox="1"/>
          <p:nvPr>
            <p:ph idx="1" type="body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3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53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68" name="Google Shape;268;p5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5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54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" name="Google Shape;274;p5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5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5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5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" name="Google Shape;279;p55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0" name="Google Shape;280;p5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5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5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56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6" name="Google Shape;286;p56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5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5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7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57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93" name="Google Shape;293;p57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" name="Google Shape;294;p57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295" name="Google Shape;295;p57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5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5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5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5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23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30" name="Google Shape;30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3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32" name="Google Shape;32;p23"/>
          <p:cNvSpPr txBox="1"/>
          <p:nvPr>
            <p:ph type="ctrTitle"/>
          </p:nvPr>
        </p:nvSpPr>
        <p:spPr>
          <a:xfrm>
            <a:off x="866216" y="1574800"/>
            <a:ext cx="6619244" cy="20082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50"/>
              <a:buFont typeface="Century Gothic"/>
              <a:buNone/>
              <a:defRPr sz="405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" type="subTitle"/>
          </p:nvPr>
        </p:nvSpPr>
        <p:spPr>
          <a:xfrm>
            <a:off x="866216" y="3583035"/>
            <a:ext cx="6619244" cy="64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750"/>
              </a:spcBef>
              <a:spcAft>
                <a:spcPts val="0"/>
              </a:spcAft>
              <a:buSzPts val="1080"/>
              <a:buNone/>
              <a:defRPr cap="none">
                <a:solidFill>
                  <a:srgbClr val="EE52A4"/>
                </a:solidFill>
              </a:defRPr>
            </a:lvl1pPr>
            <a:lvl2pPr lvl="1" algn="ctr">
              <a:spcBef>
                <a:spcPts val="75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50"/>
              </a:spcBef>
              <a:spcAft>
                <a:spcPts val="0"/>
              </a:spcAft>
              <a:buSzPts val="84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3"/>
          <p:cNvSpPr txBox="1"/>
          <p:nvPr>
            <p:ph idx="10" type="dt"/>
          </p:nvPr>
        </p:nvSpPr>
        <p:spPr>
          <a:xfrm rot="5400000">
            <a:off x="7619239" y="134416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1" type="ftr"/>
          </p:nvPr>
        </p:nvSpPr>
        <p:spPr>
          <a:xfrm rot="5400000">
            <a:off x="6713982" y="2420874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3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6" name="Google Shape;306;p5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5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0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60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311" name="Google Shape;311;p60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312" name="Google Shape;312;p6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6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6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p61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318" name="Google Shape;318;p61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319" name="Google Shape;319;p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0" name="Google Shape;320;p6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6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4" name="Google Shape;324;p62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6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6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63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63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6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6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+ Body">
  <p:cSld name="Section + Body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8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7" name="Google Shape;347;p18"/>
          <p:cNvSpPr txBox="1"/>
          <p:nvPr>
            <p:ph idx="1" type="body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80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descr="HD-PanelTitleR1.png" id="350" name="Google Shape;350;p8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" name="Google Shape;351;p80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352" name="Google Shape;352;p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353" name="Google Shape;353;p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4" name="Google Shape;354;p80"/>
          <p:cNvSpPr txBox="1"/>
          <p:nvPr>
            <p:ph type="ctrTitle"/>
          </p:nvPr>
        </p:nvSpPr>
        <p:spPr>
          <a:xfrm>
            <a:off x="2019299" y="1403349"/>
            <a:ext cx="5111752" cy="1136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Garamond"/>
              <a:buNone/>
              <a:defRPr sz="405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80"/>
          <p:cNvSpPr txBox="1"/>
          <p:nvPr>
            <p:ph idx="1" type="subTitle"/>
          </p:nvPr>
        </p:nvSpPr>
        <p:spPr>
          <a:xfrm>
            <a:off x="2019299" y="2743198"/>
            <a:ext cx="5111752" cy="9906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315"/>
              </a:spcBef>
              <a:spcAft>
                <a:spcPts val="0"/>
              </a:spcAft>
              <a:buSzPts val="1811"/>
              <a:buNone/>
              <a:defRPr sz="1575">
                <a:solidFill>
                  <a:schemeClr val="dk1"/>
                </a:solidFill>
              </a:defRPr>
            </a:lvl1pPr>
            <a:lvl2pPr lvl="1" algn="ctr">
              <a:spcBef>
                <a:spcPts val="450"/>
              </a:spcBef>
              <a:spcAft>
                <a:spcPts val="0"/>
              </a:spcAft>
              <a:buSzPts val="172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50"/>
              </a:spcBef>
              <a:spcAft>
                <a:spcPts val="0"/>
              </a:spcAft>
              <a:buSzPts val="1553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50"/>
              </a:spcBef>
              <a:spcAft>
                <a:spcPts val="0"/>
              </a:spcAft>
              <a:buSzPts val="138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50"/>
              </a:spcBef>
              <a:spcAft>
                <a:spcPts val="0"/>
              </a:spcAft>
              <a:buSzPts val="1208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50"/>
              </a:spcBef>
              <a:spcAft>
                <a:spcPts val="450"/>
              </a:spcAft>
              <a:buSzPts val="1208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6" name="Google Shape;356;p80"/>
          <p:cNvSpPr txBox="1"/>
          <p:nvPr>
            <p:ph idx="10" type="dt"/>
          </p:nvPr>
        </p:nvSpPr>
        <p:spPr>
          <a:xfrm>
            <a:off x="5987425" y="3778247"/>
            <a:ext cx="67310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80"/>
          <p:cNvSpPr txBox="1"/>
          <p:nvPr>
            <p:ph idx="11" type="ftr"/>
          </p:nvPr>
        </p:nvSpPr>
        <p:spPr>
          <a:xfrm>
            <a:off x="2019298" y="3778247"/>
            <a:ext cx="3910976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8" name="Google Shape;358;p80"/>
          <p:cNvSpPr txBox="1"/>
          <p:nvPr>
            <p:ph idx="12" type="sldNum"/>
          </p:nvPr>
        </p:nvSpPr>
        <p:spPr>
          <a:xfrm>
            <a:off x="6717676" y="3778247"/>
            <a:ext cx="41337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59" name="Google Shape;359;p80"/>
          <p:cNvCxnSpPr/>
          <p:nvPr/>
        </p:nvCxnSpPr>
        <p:spPr>
          <a:xfrm>
            <a:off x="2019299" y="2641598"/>
            <a:ext cx="5111751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1" name="Google Shape;361;p81"/>
          <p:cNvCxnSpPr/>
          <p:nvPr/>
        </p:nvCxnSpPr>
        <p:spPr>
          <a:xfrm>
            <a:off x="1047127" y="18161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2" name="Google Shape;362;p81"/>
          <p:cNvSpPr txBox="1"/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81"/>
          <p:cNvSpPr txBox="1"/>
          <p:nvPr>
            <p:ph idx="1" type="body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64" name="Google Shape;364;p81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81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81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82"/>
          <p:cNvSpPr txBox="1"/>
          <p:nvPr>
            <p:ph type="title"/>
          </p:nvPr>
        </p:nvSpPr>
        <p:spPr>
          <a:xfrm>
            <a:off x="1511302" y="1314454"/>
            <a:ext cx="6119016" cy="1366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 b="0" sz="33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82"/>
          <p:cNvSpPr txBox="1"/>
          <p:nvPr>
            <p:ph idx="1" type="body"/>
          </p:nvPr>
        </p:nvSpPr>
        <p:spPr>
          <a:xfrm>
            <a:off x="1511300" y="2884539"/>
            <a:ext cx="6119018" cy="7159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0" name="Google Shape;370;p82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82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82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73" name="Google Shape;373;p82"/>
          <p:cNvCxnSpPr/>
          <p:nvPr/>
        </p:nvCxnSpPr>
        <p:spPr>
          <a:xfrm>
            <a:off x="1509542" y="2782939"/>
            <a:ext cx="6122535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5" name="Google Shape;375;p83"/>
          <p:cNvCxnSpPr/>
          <p:nvPr/>
        </p:nvCxnSpPr>
        <p:spPr>
          <a:xfrm>
            <a:off x="1047127" y="18161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6" name="Google Shape;376;p83"/>
          <p:cNvSpPr txBox="1"/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83"/>
          <p:cNvSpPr txBox="1"/>
          <p:nvPr>
            <p:ph idx="1" type="body"/>
          </p:nvPr>
        </p:nvSpPr>
        <p:spPr>
          <a:xfrm>
            <a:off x="973836" y="1920240"/>
            <a:ext cx="3538728" cy="2482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78" name="Google Shape;378;p83"/>
          <p:cNvSpPr txBox="1"/>
          <p:nvPr>
            <p:ph idx="2" type="body"/>
          </p:nvPr>
        </p:nvSpPr>
        <p:spPr>
          <a:xfrm>
            <a:off x="4636008" y="1920240"/>
            <a:ext cx="3538728" cy="2482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79" name="Google Shape;379;p83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83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1" name="Google Shape;381;p83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4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4"/>
          <p:cNvSpPr txBox="1"/>
          <p:nvPr>
            <p:ph idx="1" type="body"/>
          </p:nvPr>
        </p:nvSpPr>
        <p:spPr>
          <a:xfrm>
            <a:off x="866216" y="1952625"/>
            <a:ext cx="6619244" cy="256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1" name="Google Shape;41;p24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4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84"/>
          <p:cNvSpPr txBox="1"/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84"/>
          <p:cNvSpPr txBox="1"/>
          <p:nvPr>
            <p:ph idx="1" type="body"/>
          </p:nvPr>
        </p:nvSpPr>
        <p:spPr>
          <a:xfrm>
            <a:off x="971550" y="1993900"/>
            <a:ext cx="3538728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04"/>
              </a:spcBef>
              <a:spcAft>
                <a:spcPts val="0"/>
              </a:spcAft>
              <a:buSzPts val="2415"/>
              <a:buNone/>
              <a:defRPr b="0" sz="21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725"/>
              <a:buNone/>
              <a:defRPr b="1" sz="15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553"/>
              <a:buNone/>
              <a:defRPr b="1" sz="13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380"/>
              <a:buNone/>
              <a:defRPr b="1" sz="1200"/>
            </a:lvl9pPr>
          </a:lstStyle>
          <a:p/>
        </p:txBody>
      </p:sp>
      <p:sp>
        <p:nvSpPr>
          <p:cNvPr id="385" name="Google Shape;385;p84"/>
          <p:cNvSpPr txBox="1"/>
          <p:nvPr>
            <p:ph idx="2" type="body"/>
          </p:nvPr>
        </p:nvSpPr>
        <p:spPr>
          <a:xfrm>
            <a:off x="971550" y="2432447"/>
            <a:ext cx="3538728" cy="1974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86" name="Google Shape;386;p84"/>
          <p:cNvSpPr txBox="1"/>
          <p:nvPr>
            <p:ph idx="3" type="body"/>
          </p:nvPr>
        </p:nvSpPr>
        <p:spPr>
          <a:xfrm>
            <a:off x="4635503" y="1993900"/>
            <a:ext cx="3538728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04"/>
              </a:spcBef>
              <a:spcAft>
                <a:spcPts val="0"/>
              </a:spcAft>
              <a:buSzPts val="2415"/>
              <a:buNone/>
              <a:defRPr b="0" sz="21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725"/>
              <a:buNone/>
              <a:defRPr b="1" sz="15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553"/>
              <a:buNone/>
              <a:defRPr b="1" sz="13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380"/>
              <a:buNone/>
              <a:defRPr b="1" sz="1200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380"/>
              <a:buNone/>
              <a:defRPr b="1" sz="1200"/>
            </a:lvl9pPr>
          </a:lstStyle>
          <a:p/>
        </p:txBody>
      </p:sp>
      <p:sp>
        <p:nvSpPr>
          <p:cNvPr id="387" name="Google Shape;387;p84"/>
          <p:cNvSpPr txBox="1"/>
          <p:nvPr>
            <p:ph idx="4" type="body"/>
          </p:nvPr>
        </p:nvSpPr>
        <p:spPr>
          <a:xfrm>
            <a:off x="4635503" y="2432447"/>
            <a:ext cx="3538728" cy="19744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88" name="Google Shape;388;p84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84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84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91" name="Google Shape;391;p84"/>
          <p:cNvCxnSpPr/>
          <p:nvPr/>
        </p:nvCxnSpPr>
        <p:spPr>
          <a:xfrm>
            <a:off x="1047127" y="18161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85"/>
          <p:cNvSpPr txBox="1"/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85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85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85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97" name="Google Shape;397;p85"/>
          <p:cNvCxnSpPr/>
          <p:nvPr/>
        </p:nvCxnSpPr>
        <p:spPr>
          <a:xfrm>
            <a:off x="1047127" y="18161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6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86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1" name="Google Shape;401;p86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7"/>
          <p:cNvSpPr txBox="1"/>
          <p:nvPr>
            <p:ph type="title"/>
          </p:nvPr>
        </p:nvSpPr>
        <p:spPr>
          <a:xfrm>
            <a:off x="970359" y="1041401"/>
            <a:ext cx="2788841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87"/>
          <p:cNvSpPr txBox="1"/>
          <p:nvPr>
            <p:ph idx="1" type="body"/>
          </p:nvPr>
        </p:nvSpPr>
        <p:spPr>
          <a:xfrm>
            <a:off x="4064001" y="736599"/>
            <a:ext cx="4102100" cy="3670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05" name="Google Shape;405;p87"/>
          <p:cNvSpPr txBox="1"/>
          <p:nvPr>
            <p:ph idx="2" type="body"/>
          </p:nvPr>
        </p:nvSpPr>
        <p:spPr>
          <a:xfrm>
            <a:off x="970359" y="2273299"/>
            <a:ext cx="2788841" cy="1828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40"/>
              </a:spcBef>
              <a:spcAft>
                <a:spcPts val="0"/>
              </a:spcAft>
              <a:buSzPts val="1380"/>
              <a:buNone/>
              <a:defRPr sz="120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03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863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776"/>
              <a:buNone/>
              <a:defRPr sz="675"/>
            </a:lvl9pPr>
          </a:lstStyle>
          <a:p/>
        </p:txBody>
      </p:sp>
      <p:sp>
        <p:nvSpPr>
          <p:cNvPr id="406" name="Google Shape;406;p87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87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87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09" name="Google Shape;409;p87"/>
          <p:cNvCxnSpPr/>
          <p:nvPr/>
        </p:nvCxnSpPr>
        <p:spPr>
          <a:xfrm>
            <a:off x="1047127" y="2184400"/>
            <a:ext cx="26358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88"/>
          <p:cNvSpPr txBox="1"/>
          <p:nvPr>
            <p:ph type="title"/>
          </p:nvPr>
        </p:nvSpPr>
        <p:spPr>
          <a:xfrm>
            <a:off x="971549" y="1412874"/>
            <a:ext cx="4681362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aramond"/>
              <a:buNone/>
              <a:defRPr b="0" sz="2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88"/>
          <p:cNvSpPr/>
          <p:nvPr>
            <p:ph idx="2" type="pic"/>
          </p:nvPr>
        </p:nvSpPr>
        <p:spPr>
          <a:xfrm>
            <a:off x="6071124" y="781050"/>
            <a:ext cx="2297510" cy="3581400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13" name="Google Shape;413;p88"/>
          <p:cNvSpPr txBox="1"/>
          <p:nvPr>
            <p:ph idx="1" type="body"/>
          </p:nvPr>
        </p:nvSpPr>
        <p:spPr>
          <a:xfrm>
            <a:off x="971549" y="2441574"/>
            <a:ext cx="468136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SzPts val="1553"/>
              <a:buNone/>
              <a:defRPr sz="13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03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863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776"/>
              <a:buNone/>
              <a:defRPr sz="675"/>
            </a:lvl9pPr>
          </a:lstStyle>
          <a:p/>
        </p:txBody>
      </p:sp>
      <p:sp>
        <p:nvSpPr>
          <p:cNvPr id="414" name="Google Shape;414;p88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88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88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89"/>
          <p:cNvSpPr txBox="1"/>
          <p:nvPr>
            <p:ph type="title"/>
          </p:nvPr>
        </p:nvSpPr>
        <p:spPr>
          <a:xfrm>
            <a:off x="971551" y="3611561"/>
            <a:ext cx="720725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Garamond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9" name="Google Shape;419;p89"/>
          <p:cNvSpPr/>
          <p:nvPr>
            <p:ph idx="2" type="pic"/>
          </p:nvPr>
        </p:nvSpPr>
        <p:spPr>
          <a:xfrm>
            <a:off x="781070" y="781050"/>
            <a:ext cx="7579479" cy="2501902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20" name="Google Shape;420;p89"/>
          <p:cNvSpPr txBox="1"/>
          <p:nvPr>
            <p:ph idx="1" type="body"/>
          </p:nvPr>
        </p:nvSpPr>
        <p:spPr>
          <a:xfrm>
            <a:off x="971551" y="4036615"/>
            <a:ext cx="7207250" cy="370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210"/>
              </a:spcBef>
              <a:spcAft>
                <a:spcPts val="0"/>
              </a:spcAft>
              <a:buSzPts val="1208"/>
              <a:buNone/>
              <a:defRPr sz="105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035"/>
              <a:buNone/>
              <a:defRPr sz="9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863"/>
              <a:buNone/>
              <a:defRPr sz="75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776"/>
              <a:buNone/>
              <a:defRPr sz="675"/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776"/>
              <a:buNone/>
              <a:defRPr sz="675"/>
            </a:lvl9pPr>
          </a:lstStyle>
          <a:p/>
        </p:txBody>
      </p:sp>
      <p:sp>
        <p:nvSpPr>
          <p:cNvPr id="421" name="Google Shape;421;p89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89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3" name="Google Shape;423;p89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0"/>
          <p:cNvSpPr txBox="1"/>
          <p:nvPr>
            <p:ph type="title"/>
          </p:nvPr>
        </p:nvSpPr>
        <p:spPr>
          <a:xfrm>
            <a:off x="977901" y="736599"/>
            <a:ext cx="7194549" cy="22161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90"/>
          <p:cNvSpPr txBox="1"/>
          <p:nvPr>
            <p:ph idx="1" type="body"/>
          </p:nvPr>
        </p:nvSpPr>
        <p:spPr>
          <a:xfrm>
            <a:off x="977901" y="3257550"/>
            <a:ext cx="7194549" cy="1149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172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7" name="Google Shape;427;p90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90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90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30" name="Google Shape;430;p90"/>
          <p:cNvCxnSpPr/>
          <p:nvPr/>
        </p:nvCxnSpPr>
        <p:spPr>
          <a:xfrm>
            <a:off x="1047127" y="3105149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91"/>
          <p:cNvSpPr txBox="1"/>
          <p:nvPr>
            <p:ph type="title"/>
          </p:nvPr>
        </p:nvSpPr>
        <p:spPr>
          <a:xfrm>
            <a:off x="1084660" y="736599"/>
            <a:ext cx="6972299" cy="1778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  <a:defRPr b="0" sz="24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91"/>
          <p:cNvSpPr txBox="1"/>
          <p:nvPr>
            <p:ph idx="1" type="body"/>
          </p:nvPr>
        </p:nvSpPr>
        <p:spPr>
          <a:xfrm>
            <a:off x="1256109" y="2514600"/>
            <a:ext cx="6629402" cy="438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00"/>
              </a:spcBef>
              <a:spcAft>
                <a:spcPts val="0"/>
              </a:spcAft>
              <a:buSzPts val="1725"/>
              <a:buFont typeface="Garamond"/>
              <a:buNone/>
              <a:defRPr sz="1500"/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725"/>
              <a:buFont typeface="Garamond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553"/>
              <a:buFont typeface="Garamond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380"/>
              <a:buFont typeface="Garamond"/>
              <a:buNone/>
              <a:defRPr/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Font typeface="Garamond"/>
              <a:buNone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34" name="Google Shape;434;p91"/>
          <p:cNvSpPr txBox="1"/>
          <p:nvPr>
            <p:ph idx="2" type="body"/>
          </p:nvPr>
        </p:nvSpPr>
        <p:spPr>
          <a:xfrm>
            <a:off x="971551" y="3257550"/>
            <a:ext cx="7207250" cy="1149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00"/>
              </a:spcBef>
              <a:spcAft>
                <a:spcPts val="0"/>
              </a:spcAft>
              <a:buSzPts val="172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35" name="Google Shape;435;p91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91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7" name="Google Shape;437;p91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8" name="Google Shape;438;p9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439" name="Google Shape;439;p91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cxnSp>
        <p:nvCxnSpPr>
          <p:cNvPr id="440" name="Google Shape;440;p91"/>
          <p:cNvCxnSpPr/>
          <p:nvPr/>
        </p:nvCxnSpPr>
        <p:spPr>
          <a:xfrm>
            <a:off x="1047127" y="3105149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92"/>
          <p:cNvSpPr txBox="1"/>
          <p:nvPr>
            <p:ph type="title"/>
          </p:nvPr>
        </p:nvSpPr>
        <p:spPr>
          <a:xfrm>
            <a:off x="971552" y="2481436"/>
            <a:ext cx="7207251" cy="11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92"/>
          <p:cNvSpPr txBox="1"/>
          <p:nvPr>
            <p:ph idx="1" type="body"/>
          </p:nvPr>
        </p:nvSpPr>
        <p:spPr>
          <a:xfrm>
            <a:off x="971551" y="3583036"/>
            <a:ext cx="7207251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SzPts val="1725"/>
              <a:buNone/>
              <a:defRPr sz="15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4" name="Google Shape;444;p92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5" name="Google Shape;445;p92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92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93"/>
          <p:cNvSpPr txBox="1"/>
          <p:nvPr>
            <p:ph type="title"/>
          </p:nvPr>
        </p:nvSpPr>
        <p:spPr>
          <a:xfrm>
            <a:off x="1084660" y="736599"/>
            <a:ext cx="6972299" cy="1682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None/>
              <a:defRPr b="0" sz="24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93"/>
          <p:cNvSpPr txBox="1"/>
          <p:nvPr>
            <p:ph idx="1" type="body"/>
          </p:nvPr>
        </p:nvSpPr>
        <p:spPr>
          <a:xfrm>
            <a:off x="971551" y="2729484"/>
            <a:ext cx="7207251" cy="6652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0" name="Google Shape;450;p93"/>
          <p:cNvSpPr txBox="1"/>
          <p:nvPr>
            <p:ph idx="2" type="body"/>
          </p:nvPr>
        </p:nvSpPr>
        <p:spPr>
          <a:xfrm>
            <a:off x="971551" y="3397250"/>
            <a:ext cx="7207251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SzPts val="1553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1" name="Google Shape;451;p93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93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93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4" name="Google Shape;454;p9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455" name="Google Shape;455;p93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cxnSp>
        <p:nvCxnSpPr>
          <p:cNvPr id="456" name="Google Shape;456;p93"/>
          <p:cNvCxnSpPr/>
          <p:nvPr/>
        </p:nvCxnSpPr>
        <p:spPr>
          <a:xfrm>
            <a:off x="1047127" y="257175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25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46" name="Google Shape;46;p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5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5"/>
            <p:cNvSpPr/>
            <p:nvPr/>
          </p:nvSpPr>
          <p:spPr>
            <a:xfrm rot="-5400000">
              <a:off x="3787244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4" name="Google Shape;54;p25"/>
            <p:cNvSpPr/>
            <p:nvPr/>
          </p:nvSpPr>
          <p:spPr>
            <a:xfrm rot="-5677511">
              <a:off x="4698352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56" name="Google Shape;56;p25"/>
          <p:cNvSpPr txBox="1"/>
          <p:nvPr>
            <p:ph type="title"/>
          </p:nvPr>
        </p:nvSpPr>
        <p:spPr>
          <a:xfrm>
            <a:off x="866216" y="2008234"/>
            <a:ext cx="3263269" cy="1712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" type="body"/>
          </p:nvPr>
        </p:nvSpPr>
        <p:spPr>
          <a:xfrm>
            <a:off x="5171670" y="2008233"/>
            <a:ext cx="2818159" cy="1712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EE52A4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8" name="Google Shape;58;p25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5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94"/>
          <p:cNvSpPr txBox="1"/>
          <p:nvPr>
            <p:ph type="title"/>
          </p:nvPr>
        </p:nvSpPr>
        <p:spPr>
          <a:xfrm>
            <a:off x="971551" y="736599"/>
            <a:ext cx="7207250" cy="16827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9" name="Google Shape;459;p94"/>
          <p:cNvSpPr txBox="1"/>
          <p:nvPr>
            <p:ph idx="1" type="body"/>
          </p:nvPr>
        </p:nvSpPr>
        <p:spPr>
          <a:xfrm>
            <a:off x="971551" y="2722626"/>
            <a:ext cx="7207251" cy="6309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415"/>
              <a:buNone/>
              <a:defRPr sz="21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0" name="Google Shape;460;p94"/>
          <p:cNvSpPr txBox="1"/>
          <p:nvPr>
            <p:ph idx="2" type="body"/>
          </p:nvPr>
        </p:nvSpPr>
        <p:spPr>
          <a:xfrm>
            <a:off x="971550" y="3352800"/>
            <a:ext cx="7207253" cy="10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SzPts val="1553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450"/>
              </a:spcBef>
              <a:spcAft>
                <a:spcPts val="0"/>
              </a:spcAft>
              <a:buSzPts val="1553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38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50"/>
              </a:spcBef>
              <a:spcAft>
                <a:spcPts val="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50"/>
              </a:spcBef>
              <a:spcAft>
                <a:spcPts val="450"/>
              </a:spcAft>
              <a:buSzPts val="1208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1" name="Google Shape;461;p94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94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3" name="Google Shape;463;p94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64" name="Google Shape;464;p94"/>
          <p:cNvCxnSpPr/>
          <p:nvPr/>
        </p:nvCxnSpPr>
        <p:spPr>
          <a:xfrm>
            <a:off x="1047127" y="257175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95"/>
          <p:cNvSpPr txBox="1"/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" name="Google Shape;467;p95"/>
          <p:cNvSpPr txBox="1"/>
          <p:nvPr>
            <p:ph idx="1" type="body"/>
          </p:nvPr>
        </p:nvSpPr>
        <p:spPr>
          <a:xfrm rot="5400000">
            <a:off x="3327398" y="-438149"/>
            <a:ext cx="2489202" cy="7200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68" name="Google Shape;468;p95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9" name="Google Shape;469;p95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95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1" name="Google Shape;471;p95"/>
          <p:cNvCxnSpPr/>
          <p:nvPr/>
        </p:nvCxnSpPr>
        <p:spPr>
          <a:xfrm>
            <a:off x="1047127" y="1816100"/>
            <a:ext cx="705547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96"/>
          <p:cNvSpPr txBox="1"/>
          <p:nvPr>
            <p:ph type="title"/>
          </p:nvPr>
        </p:nvSpPr>
        <p:spPr>
          <a:xfrm rot="5400000">
            <a:off x="5623453" y="1862664"/>
            <a:ext cx="3670301" cy="1418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4" name="Google Shape;474;p96"/>
          <p:cNvSpPr txBox="1"/>
          <p:nvPr>
            <p:ph idx="1" type="body"/>
          </p:nvPr>
        </p:nvSpPr>
        <p:spPr>
          <a:xfrm rot="5400000">
            <a:off x="1923783" y="-215635"/>
            <a:ext cx="3670301" cy="5574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45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450"/>
              </a:spcBef>
              <a:spcAft>
                <a:spcPts val="45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75" name="Google Shape;475;p96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6" name="Google Shape;476;p96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7" name="Google Shape;477;p96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8" name="Google Shape;478;p96"/>
          <p:cNvCxnSpPr/>
          <p:nvPr/>
        </p:nvCxnSpPr>
        <p:spPr>
          <a:xfrm>
            <a:off x="6647918" y="742950"/>
            <a:ext cx="0" cy="365760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+ Body">
  <p:cSld name="Section + Body"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0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4" name="Google Shape;514;p20"/>
          <p:cNvSpPr txBox="1"/>
          <p:nvPr>
            <p:ph idx="1" type="body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4"/>
          <p:cNvSpPr txBox="1"/>
          <p:nvPr>
            <p:ph type="ctrTitle"/>
          </p:nvPr>
        </p:nvSpPr>
        <p:spPr>
          <a:xfrm>
            <a:off x="1941910" y="1885950"/>
            <a:ext cx="6686549" cy="16970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Century Gothic"/>
              <a:buNone/>
              <a:defRPr sz="405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7" name="Google Shape;517;p64"/>
          <p:cNvSpPr txBox="1"/>
          <p:nvPr>
            <p:ph idx="1" type="subTitle"/>
          </p:nvPr>
        </p:nvSpPr>
        <p:spPr>
          <a:xfrm>
            <a:off x="1941910" y="3583035"/>
            <a:ext cx="6686549" cy="844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750"/>
              </a:spcBef>
              <a:spcAft>
                <a:spcPts val="0"/>
              </a:spcAft>
              <a:buSzPts val="135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75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50"/>
              </a:spcBef>
              <a:spcAft>
                <a:spcPts val="0"/>
              </a:spcAft>
              <a:buSzPts val="105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5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5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5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5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5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5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8" name="Google Shape;518;p64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9" name="Google Shape;519;p64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0" name="Google Shape;520;p64"/>
          <p:cNvSpPr/>
          <p:nvPr/>
        </p:nvSpPr>
        <p:spPr>
          <a:xfrm>
            <a:off x="0" y="3242858"/>
            <a:ext cx="1308489" cy="583942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64"/>
          <p:cNvSpPr txBox="1"/>
          <p:nvPr>
            <p:ph idx="12" type="sldNum"/>
          </p:nvPr>
        </p:nvSpPr>
        <p:spPr>
          <a:xfrm>
            <a:off x="398860" y="3397155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65"/>
          <p:cNvSpPr txBox="1"/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65"/>
          <p:cNvSpPr txBox="1"/>
          <p:nvPr>
            <p:ph idx="1" type="body"/>
          </p:nvPr>
        </p:nvSpPr>
        <p:spPr>
          <a:xfrm>
            <a:off x="1941909" y="1600200"/>
            <a:ext cx="6686550" cy="2833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25" name="Google Shape;525;p65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6" name="Google Shape;526;p65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7" name="Google Shape;527;p65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65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66"/>
          <p:cNvSpPr txBox="1"/>
          <p:nvPr>
            <p:ph type="title"/>
          </p:nvPr>
        </p:nvSpPr>
        <p:spPr>
          <a:xfrm>
            <a:off x="1941910" y="1544063"/>
            <a:ext cx="6686549" cy="11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66"/>
          <p:cNvSpPr txBox="1"/>
          <p:nvPr>
            <p:ph idx="1" type="body"/>
          </p:nvPr>
        </p:nvSpPr>
        <p:spPr>
          <a:xfrm>
            <a:off x="1941910" y="2647597"/>
            <a:ext cx="6686549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2" name="Google Shape;532;p66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3" name="Google Shape;533;p66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4" name="Google Shape;534;p66"/>
          <p:cNvSpPr/>
          <p:nvPr/>
        </p:nvSpPr>
        <p:spPr>
          <a:xfrm flipH="1" rot="10800000">
            <a:off x="-3141" y="238363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66"/>
          <p:cNvSpPr txBox="1"/>
          <p:nvPr>
            <p:ph idx="12" type="sldNum"/>
          </p:nvPr>
        </p:nvSpPr>
        <p:spPr>
          <a:xfrm>
            <a:off x="398860" y="2433105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67"/>
          <p:cNvSpPr txBox="1"/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67"/>
          <p:cNvSpPr txBox="1"/>
          <p:nvPr>
            <p:ph idx="1" type="body"/>
          </p:nvPr>
        </p:nvSpPr>
        <p:spPr>
          <a:xfrm>
            <a:off x="1941909" y="1600200"/>
            <a:ext cx="3235398" cy="2833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39" name="Google Shape;539;p67"/>
          <p:cNvSpPr txBox="1"/>
          <p:nvPr>
            <p:ph idx="2" type="body"/>
          </p:nvPr>
        </p:nvSpPr>
        <p:spPr>
          <a:xfrm>
            <a:off x="5393060" y="1594666"/>
            <a:ext cx="3235398" cy="2833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40" name="Google Shape;540;p67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1" name="Google Shape;541;p67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2" name="Google Shape;542;p67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67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68"/>
          <p:cNvSpPr txBox="1"/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6" name="Google Shape;546;p68"/>
          <p:cNvSpPr txBox="1"/>
          <p:nvPr>
            <p:ph idx="1" type="body"/>
          </p:nvPr>
        </p:nvSpPr>
        <p:spPr>
          <a:xfrm>
            <a:off x="2204530" y="1479527"/>
            <a:ext cx="299454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47" name="Google Shape;547;p68"/>
          <p:cNvSpPr txBox="1"/>
          <p:nvPr>
            <p:ph idx="2" type="body"/>
          </p:nvPr>
        </p:nvSpPr>
        <p:spPr>
          <a:xfrm>
            <a:off x="1941909" y="1911725"/>
            <a:ext cx="3257170" cy="2515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48" name="Google Shape;548;p68"/>
          <p:cNvSpPr txBox="1"/>
          <p:nvPr>
            <p:ph idx="3" type="body"/>
          </p:nvPr>
        </p:nvSpPr>
        <p:spPr>
          <a:xfrm>
            <a:off x="5629972" y="1477106"/>
            <a:ext cx="299925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49" name="Google Shape;549;p68"/>
          <p:cNvSpPr txBox="1"/>
          <p:nvPr>
            <p:ph idx="4" type="body"/>
          </p:nvPr>
        </p:nvSpPr>
        <p:spPr>
          <a:xfrm>
            <a:off x="5375218" y="1909304"/>
            <a:ext cx="3254006" cy="2515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50" name="Google Shape;550;p68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68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2" name="Google Shape;552;p68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68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9"/>
          <p:cNvSpPr txBox="1"/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6" name="Google Shape;556;p69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7" name="Google Shape;557;p69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8" name="Google Shape;558;p69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69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6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" type="body"/>
          </p:nvPr>
        </p:nvSpPr>
        <p:spPr>
          <a:xfrm>
            <a:off x="866215" y="1952625"/>
            <a:ext cx="3618869" cy="2562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5" name="Google Shape;65;p26"/>
          <p:cNvSpPr txBox="1"/>
          <p:nvPr>
            <p:ph idx="2" type="body"/>
          </p:nvPr>
        </p:nvSpPr>
        <p:spPr>
          <a:xfrm>
            <a:off x="4656535" y="1952625"/>
            <a:ext cx="3618869" cy="256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6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70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2" name="Google Shape;562;p70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70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70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1"/>
          <p:cNvSpPr txBox="1"/>
          <p:nvPr>
            <p:ph type="title"/>
          </p:nvPr>
        </p:nvSpPr>
        <p:spPr>
          <a:xfrm>
            <a:off x="1941910" y="334566"/>
            <a:ext cx="2628899" cy="732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Century Gothic"/>
              <a:buNone/>
              <a:defRPr b="0" sz="15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7" name="Google Shape;567;p71"/>
          <p:cNvSpPr txBox="1"/>
          <p:nvPr>
            <p:ph idx="1" type="body"/>
          </p:nvPr>
        </p:nvSpPr>
        <p:spPr>
          <a:xfrm>
            <a:off x="4742259" y="334567"/>
            <a:ext cx="3886200" cy="40612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68" name="Google Shape;568;p71"/>
          <p:cNvSpPr txBox="1"/>
          <p:nvPr>
            <p:ph idx="2" type="body"/>
          </p:nvPr>
        </p:nvSpPr>
        <p:spPr>
          <a:xfrm>
            <a:off x="1941910" y="1198960"/>
            <a:ext cx="2628899" cy="3196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569" name="Google Shape;569;p71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0" name="Google Shape;570;p71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71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71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72"/>
          <p:cNvSpPr txBox="1"/>
          <p:nvPr>
            <p:ph type="title"/>
          </p:nvPr>
        </p:nvSpPr>
        <p:spPr>
          <a:xfrm>
            <a:off x="1941910" y="3600450"/>
            <a:ext cx="668655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b="0"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5" name="Google Shape;575;p72"/>
          <p:cNvSpPr/>
          <p:nvPr>
            <p:ph idx="2" type="pic"/>
          </p:nvPr>
        </p:nvSpPr>
        <p:spPr>
          <a:xfrm>
            <a:off x="1941909" y="476224"/>
            <a:ext cx="6686550" cy="2891228"/>
          </a:xfrm>
          <a:prstGeom prst="rect">
            <a:avLst/>
          </a:prstGeom>
          <a:noFill/>
          <a:ln>
            <a:noFill/>
          </a:ln>
        </p:spPr>
      </p:sp>
      <p:sp>
        <p:nvSpPr>
          <p:cNvPr id="576" name="Google Shape;576;p72"/>
          <p:cNvSpPr txBox="1"/>
          <p:nvPr>
            <p:ph idx="1" type="body"/>
          </p:nvPr>
        </p:nvSpPr>
        <p:spPr>
          <a:xfrm>
            <a:off x="1941910" y="4025504"/>
            <a:ext cx="6686550" cy="370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577" name="Google Shape;577;p72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72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9" name="Google Shape;579;p72"/>
          <p:cNvSpPr/>
          <p:nvPr/>
        </p:nvSpPr>
        <p:spPr>
          <a:xfrm flipH="1" rot="10800000">
            <a:off x="-3141" y="3683794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72"/>
          <p:cNvSpPr txBox="1"/>
          <p:nvPr>
            <p:ph idx="12" type="sldNum"/>
          </p:nvPr>
        </p:nvSpPr>
        <p:spPr>
          <a:xfrm>
            <a:off x="398860" y="3737316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3"/>
          <p:cNvSpPr txBox="1"/>
          <p:nvPr>
            <p:ph type="title"/>
          </p:nvPr>
        </p:nvSpPr>
        <p:spPr>
          <a:xfrm>
            <a:off x="1941910" y="457200"/>
            <a:ext cx="6686549" cy="23377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3" name="Google Shape;583;p73"/>
          <p:cNvSpPr txBox="1"/>
          <p:nvPr>
            <p:ph idx="1" type="body"/>
          </p:nvPr>
        </p:nvSpPr>
        <p:spPr>
          <a:xfrm>
            <a:off x="1941910" y="3265535"/>
            <a:ext cx="6686549" cy="11668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84" name="Google Shape;584;p73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5" name="Google Shape;585;p73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6" name="Google Shape;586;p73"/>
          <p:cNvSpPr/>
          <p:nvPr/>
        </p:nvSpPr>
        <p:spPr>
          <a:xfrm flipH="1" rot="10800000">
            <a:off x="-3141" y="238363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73"/>
          <p:cNvSpPr txBox="1"/>
          <p:nvPr>
            <p:ph idx="12" type="sldNum"/>
          </p:nvPr>
        </p:nvSpPr>
        <p:spPr>
          <a:xfrm>
            <a:off x="398860" y="2433105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4"/>
          <p:cNvSpPr txBox="1"/>
          <p:nvPr>
            <p:ph type="title"/>
          </p:nvPr>
        </p:nvSpPr>
        <p:spPr>
          <a:xfrm>
            <a:off x="2137462" y="457200"/>
            <a:ext cx="6295445" cy="21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0" name="Google Shape;590;p74"/>
          <p:cNvSpPr txBox="1"/>
          <p:nvPr>
            <p:ph idx="1" type="body"/>
          </p:nvPr>
        </p:nvSpPr>
        <p:spPr>
          <a:xfrm>
            <a:off x="2456259" y="2628900"/>
            <a:ext cx="5652416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200"/>
              <a:buFont typeface="Century Gothic"/>
              <a:buNone/>
              <a:defRPr sz="12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Font typeface="Century Gothic"/>
              <a:buNone/>
              <a:defRPr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50"/>
              <a:buFont typeface="Century Gothic"/>
              <a:buNone/>
              <a:defRPr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00"/>
              <a:buFont typeface="Century Gothic"/>
              <a:buNone/>
              <a:defRPr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00"/>
              <a:buFont typeface="Century Gothic"/>
              <a:buNone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91" name="Google Shape;591;p74"/>
          <p:cNvSpPr txBox="1"/>
          <p:nvPr>
            <p:ph idx="2" type="body"/>
          </p:nvPr>
        </p:nvSpPr>
        <p:spPr>
          <a:xfrm>
            <a:off x="1941910" y="3265535"/>
            <a:ext cx="6686549" cy="11668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92" name="Google Shape;592;p74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3" name="Google Shape;593;p74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4" name="Google Shape;594;p74"/>
          <p:cNvSpPr/>
          <p:nvPr/>
        </p:nvSpPr>
        <p:spPr>
          <a:xfrm flipH="1" rot="10800000">
            <a:off x="-3141" y="238363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p74"/>
          <p:cNvSpPr txBox="1"/>
          <p:nvPr>
            <p:ph idx="12" type="sldNum"/>
          </p:nvPr>
        </p:nvSpPr>
        <p:spPr>
          <a:xfrm>
            <a:off x="398860" y="2433105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6" name="Google Shape;596;p74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597" name="Google Shape;597;p74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75"/>
          <p:cNvSpPr txBox="1"/>
          <p:nvPr>
            <p:ph type="title"/>
          </p:nvPr>
        </p:nvSpPr>
        <p:spPr>
          <a:xfrm>
            <a:off x="1941910" y="1828800"/>
            <a:ext cx="6686550" cy="20436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1941910" y="3886200"/>
            <a:ext cx="6686550" cy="547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35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01" name="Google Shape;601;p75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2" name="Google Shape;602;p75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75"/>
          <p:cNvSpPr/>
          <p:nvPr/>
        </p:nvSpPr>
        <p:spPr>
          <a:xfrm flipH="1" rot="10800000">
            <a:off x="-3141" y="3683794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75"/>
          <p:cNvSpPr txBox="1"/>
          <p:nvPr>
            <p:ph idx="12" type="sldNum"/>
          </p:nvPr>
        </p:nvSpPr>
        <p:spPr>
          <a:xfrm>
            <a:off x="398860" y="3737316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6"/>
          <p:cNvSpPr txBox="1"/>
          <p:nvPr>
            <p:ph type="title"/>
          </p:nvPr>
        </p:nvSpPr>
        <p:spPr>
          <a:xfrm>
            <a:off x="2137462" y="457200"/>
            <a:ext cx="6295445" cy="21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7" name="Google Shape;607;p76"/>
          <p:cNvSpPr txBox="1"/>
          <p:nvPr>
            <p:ph idx="1" type="body"/>
          </p:nvPr>
        </p:nvSpPr>
        <p:spPr>
          <a:xfrm>
            <a:off x="1941909" y="3257550"/>
            <a:ext cx="66865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800"/>
              <a:buFont typeface="Century Gothic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Font typeface="Century Gothic"/>
              <a:buNone/>
              <a:defRPr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50"/>
              <a:buFont typeface="Century Gothic"/>
              <a:buNone/>
              <a:defRPr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00"/>
              <a:buFont typeface="Century Gothic"/>
              <a:buNone/>
              <a:defRPr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00"/>
              <a:buFont typeface="Century Gothic"/>
              <a:buNone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08" name="Google Shape;608;p76"/>
          <p:cNvSpPr txBox="1"/>
          <p:nvPr>
            <p:ph idx="2" type="body"/>
          </p:nvPr>
        </p:nvSpPr>
        <p:spPr>
          <a:xfrm>
            <a:off x="1941910" y="3886200"/>
            <a:ext cx="6686550" cy="547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35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09" name="Google Shape;609;p76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0" name="Google Shape;610;p76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1" name="Google Shape;611;p76"/>
          <p:cNvSpPr/>
          <p:nvPr/>
        </p:nvSpPr>
        <p:spPr>
          <a:xfrm flipH="1" rot="10800000">
            <a:off x="-3141" y="3683794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76"/>
          <p:cNvSpPr txBox="1"/>
          <p:nvPr>
            <p:ph idx="12" type="sldNum"/>
          </p:nvPr>
        </p:nvSpPr>
        <p:spPr>
          <a:xfrm>
            <a:off x="398860" y="3737316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3" name="Google Shape;613;p76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614" name="Google Shape;614;p76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77"/>
          <p:cNvSpPr txBox="1"/>
          <p:nvPr>
            <p:ph type="title"/>
          </p:nvPr>
        </p:nvSpPr>
        <p:spPr>
          <a:xfrm>
            <a:off x="1941910" y="470555"/>
            <a:ext cx="6686549" cy="21600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7" name="Google Shape;617;p77"/>
          <p:cNvSpPr txBox="1"/>
          <p:nvPr>
            <p:ph idx="1" type="body"/>
          </p:nvPr>
        </p:nvSpPr>
        <p:spPr>
          <a:xfrm>
            <a:off x="1941909" y="3257550"/>
            <a:ext cx="6686550" cy="628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800"/>
              <a:buFont typeface="Century Gothic"/>
              <a:buNone/>
              <a:defRPr sz="1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Font typeface="Century Gothic"/>
              <a:buNone/>
              <a:defRPr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50"/>
              <a:buFont typeface="Century Gothic"/>
              <a:buNone/>
              <a:defRPr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00"/>
              <a:buFont typeface="Century Gothic"/>
              <a:buNone/>
              <a:defRPr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00"/>
              <a:buFont typeface="Century Gothic"/>
              <a:buNone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18" name="Google Shape;618;p77"/>
          <p:cNvSpPr txBox="1"/>
          <p:nvPr>
            <p:ph idx="2" type="body"/>
          </p:nvPr>
        </p:nvSpPr>
        <p:spPr>
          <a:xfrm>
            <a:off x="1941910" y="3886200"/>
            <a:ext cx="6686550" cy="547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35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19" name="Google Shape;619;p77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0" name="Google Shape;620;p77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1" name="Google Shape;621;p77"/>
          <p:cNvSpPr/>
          <p:nvPr/>
        </p:nvSpPr>
        <p:spPr>
          <a:xfrm flipH="1" rot="10800000">
            <a:off x="-3141" y="3683794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77"/>
          <p:cNvSpPr txBox="1"/>
          <p:nvPr>
            <p:ph idx="12" type="sldNum"/>
          </p:nvPr>
        </p:nvSpPr>
        <p:spPr>
          <a:xfrm>
            <a:off x="398860" y="3737316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8"/>
          <p:cNvSpPr txBox="1"/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5" name="Google Shape;625;p78"/>
          <p:cNvSpPr txBox="1"/>
          <p:nvPr>
            <p:ph idx="1" type="body"/>
          </p:nvPr>
        </p:nvSpPr>
        <p:spPr>
          <a:xfrm rot="5400000">
            <a:off x="3827859" y="-285750"/>
            <a:ext cx="2914650" cy="668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26" name="Google Shape;626;p78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7" name="Google Shape;627;p78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8" name="Google Shape;628;p78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78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9"/>
          <p:cNvSpPr txBox="1"/>
          <p:nvPr>
            <p:ph type="title"/>
          </p:nvPr>
        </p:nvSpPr>
        <p:spPr>
          <a:xfrm rot="5400000">
            <a:off x="5817528" y="1624135"/>
            <a:ext cx="3962863" cy="1655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2" name="Google Shape;632;p79"/>
          <p:cNvSpPr txBox="1"/>
          <p:nvPr>
            <p:ph idx="1" type="body"/>
          </p:nvPr>
        </p:nvSpPr>
        <p:spPr>
          <a:xfrm rot="5400000">
            <a:off x="2389352" y="23110"/>
            <a:ext cx="3962863" cy="4857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75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33" name="Google Shape;633;p79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4" name="Google Shape;634;p79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5" name="Google Shape;635;p79"/>
          <p:cNvSpPr/>
          <p:nvPr/>
        </p:nvSpPr>
        <p:spPr>
          <a:xfrm flipH="1" rot="10800000">
            <a:off x="-3141" y="535782"/>
            <a:ext cx="1191395" cy="380473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79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7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" type="body"/>
          </p:nvPr>
        </p:nvSpPr>
        <p:spPr>
          <a:xfrm>
            <a:off x="866216" y="1952625"/>
            <a:ext cx="3618868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72" name="Google Shape;72;p27"/>
          <p:cNvSpPr txBox="1"/>
          <p:nvPr>
            <p:ph idx="2" type="body"/>
          </p:nvPr>
        </p:nvSpPr>
        <p:spPr>
          <a:xfrm>
            <a:off x="866215" y="2384822"/>
            <a:ext cx="3618869" cy="2130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3" type="body"/>
          </p:nvPr>
        </p:nvSpPr>
        <p:spPr>
          <a:xfrm>
            <a:off x="4656535" y="1952625"/>
            <a:ext cx="361886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74" name="Google Shape;74;p27"/>
          <p:cNvSpPr txBox="1"/>
          <p:nvPr>
            <p:ph idx="4" type="body"/>
          </p:nvPr>
        </p:nvSpPr>
        <p:spPr>
          <a:xfrm>
            <a:off x="4656535" y="2384822"/>
            <a:ext cx="3618869" cy="2130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spcBef>
                <a:spcPts val="750"/>
              </a:spcBef>
              <a:spcAft>
                <a:spcPts val="0"/>
              </a:spcAft>
              <a:buSzPts val="1080"/>
              <a:buChar char="►"/>
              <a:defRPr sz="1350"/>
            </a:lvl1pPr>
            <a:lvl2pPr indent="-289560" lvl="1" marL="914400" algn="l">
              <a:spcBef>
                <a:spcPts val="750"/>
              </a:spcBef>
              <a:spcAft>
                <a:spcPts val="0"/>
              </a:spcAft>
              <a:buSzPts val="960"/>
              <a:buChar char="►"/>
              <a:defRPr sz="1200"/>
            </a:lvl2pPr>
            <a:lvl3pPr indent="-281939" lvl="2" marL="1371600" algn="l">
              <a:spcBef>
                <a:spcPts val="750"/>
              </a:spcBef>
              <a:spcAft>
                <a:spcPts val="0"/>
              </a:spcAft>
              <a:buSzPts val="840"/>
              <a:buChar char="►"/>
              <a:defRPr sz="1050"/>
            </a:lvl3pPr>
            <a:lvl4pPr indent="-274319" lvl="3" marL="182880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4pPr>
            <a:lvl5pPr indent="-274320" lvl="4" marL="228600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5pPr>
            <a:lvl6pPr indent="-274320" lvl="5" marL="274320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6pPr>
            <a:lvl7pPr indent="-274320" lvl="6" marL="320040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7pPr>
            <a:lvl8pPr indent="-274320" lvl="7" marL="365760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8pPr>
            <a:lvl9pPr indent="-274320" lvl="8" marL="4114800" algn="l"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6" name="Google Shape;646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3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9" name="Google Shape;649;p43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50" name="Google Shape;650;p4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1" name="Google Shape;651;p4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2" name="Google Shape;652;p4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4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5" name="Google Shape;655;p44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4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7" name="Google Shape;657;p4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4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45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1" name="Google Shape;661;p45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62" name="Google Shape;662;p4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3" name="Google Shape;663;p4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4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4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46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8" name="Google Shape;668;p46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9" name="Google Shape;669;p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4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1" name="Google Shape;671;p4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7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47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75" name="Google Shape;675;p47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47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77" name="Google Shape;677;p47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4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9" name="Google Shape;679;p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0" name="Google Shape;680;p4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48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3" name="Google Shape;683;p4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4" name="Google Shape;684;p4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5" name="Google Shape;685;p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8" name="Google Shape;688;p49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89" name="Google Shape;689;p49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0" name="Google Shape;690;p4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1" name="Google Shape;691;p4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2" name="Google Shape;692;p4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50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50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96" name="Google Shape;696;p50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7" name="Google Shape;697;p5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8" name="Google Shape;698;p5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9" name="Google Shape;699;p5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5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2" name="Google Shape;702;p51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4" name="Google Shape;704;p5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5" name="Google Shape;705;p5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52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8" name="Google Shape;708;p52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9" name="Google Shape;709;p5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0" name="Google Shape;710;p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1" name="Google Shape;711;p5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2e77e9e3731_0_19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0" name="Google Shape;720;g2e77e9e3731_0_19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1" name="Google Shape;721;g2e77e9e3731_0_19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e77e9e3731_0_194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4" name="Google Shape;724;g2e77e9e3731_0_194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25" name="Google Shape;725;g2e77e9e3731_0_19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6" name="Google Shape;726;g2e77e9e3731_0_19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7" name="Google Shape;727;g2e77e9e3731_0_19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2e77e9e3731_0_20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0" name="Google Shape;730;g2e77e9e3731_0_200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31" name="Google Shape;731;g2e77e9e3731_0_20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2" name="Google Shape;732;g2e77e9e3731_0_20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3" name="Google Shape;733;g2e77e9e3731_0_20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2e77e9e3731_0_206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6" name="Google Shape;736;g2e77e9e3731_0_206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7" name="Google Shape;737;g2e77e9e3731_0_206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8" name="Google Shape;738;g2e77e9e3731_0_206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9" name="Google Shape;739;g2e77e9e3731_0_206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2e77e9e3731_0_212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2" name="Google Shape;742;g2e77e9e3731_0_212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743" name="Google Shape;743;g2e77e9e3731_0_212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744" name="Google Shape;744;g2e77e9e3731_0_212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5" name="Google Shape;745;g2e77e9e3731_0_212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6" name="Google Shape;746;g2e77e9e3731_0_212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2e77e9e3731_0_2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9" name="Google Shape;749;g2e77e9e3731_0_219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750" name="Google Shape;750;g2e77e9e3731_0_219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751" name="Google Shape;751;g2e77e9e3731_0_219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752" name="Google Shape;752;g2e77e9e3731_0_219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753" name="Google Shape;753;g2e77e9e3731_0_219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54" name="Google Shape;754;g2e77e9e3731_0_219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55" name="Google Shape;755;g2e77e9e3731_0_219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2e77e9e3731_0_22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58" name="Google Shape;758;g2e77e9e3731_0_228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59" name="Google Shape;759;g2e77e9e3731_0_228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0" name="Google Shape;760;g2e77e9e3731_0_228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2e77e9e3731_0_233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3" name="Google Shape;763;g2e77e9e3731_0_233"/>
          <p:cNvSpPr txBox="1"/>
          <p:nvPr>
            <p:ph idx="1" type="body"/>
          </p:nvPr>
        </p:nvSpPr>
        <p:spPr>
          <a:xfrm>
            <a:off x="1787525" y="136525"/>
            <a:ext cx="25557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764" name="Google Shape;764;g2e77e9e3731_0_233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765" name="Google Shape;765;g2e77e9e3731_0_233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6" name="Google Shape;766;g2e77e9e3731_0_233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7" name="Google Shape;767;g2e77e9e3731_0_233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2e77e9e3731_0_240"/>
          <p:cNvSpPr txBox="1"/>
          <p:nvPr>
            <p:ph type="title"/>
          </p:nvPr>
        </p:nvSpPr>
        <p:spPr>
          <a:xfrm>
            <a:off x="896144" y="2400300"/>
            <a:ext cx="274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0" name="Google Shape;770;g2e77e9e3731_0_240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771" name="Google Shape;771;g2e77e9e3731_0_240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772" name="Google Shape;772;g2e77e9e3731_0_24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3" name="Google Shape;773;g2e77e9e3731_0_24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4" name="Google Shape;774;g2e77e9e3731_0_24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9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9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9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9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2e77e9e3731_0_24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7" name="Google Shape;777;g2e77e9e3731_0_247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78" name="Google Shape;778;g2e77e9e3731_0_247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9" name="Google Shape;779;g2e77e9e3731_0_247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0" name="Google Shape;780;g2e77e9e3731_0_247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e77e9e3731_0_253"/>
          <p:cNvSpPr txBox="1"/>
          <p:nvPr>
            <p:ph type="title"/>
          </p:nvPr>
        </p:nvSpPr>
        <p:spPr>
          <a:xfrm rot="5400000">
            <a:off x="2366250" y="1085769"/>
            <a:ext cx="29256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3" name="Google Shape;783;g2e77e9e3731_0_253"/>
          <p:cNvSpPr txBox="1"/>
          <p:nvPr>
            <p:ph idx="1" type="body"/>
          </p:nvPr>
        </p:nvSpPr>
        <p:spPr>
          <a:xfrm rot="5400000">
            <a:off x="270750" y="95169"/>
            <a:ext cx="29256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84" name="Google Shape;784;g2e77e9e3731_0_253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5" name="Google Shape;785;g2e77e9e3731_0_253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6" name="Google Shape;786;g2e77e9e3731_0_253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24" Type="http://schemas.openxmlformats.org/officeDocument/2006/relationships/theme" Target="../theme/theme5.xml"/><Relationship Id="rId12" Type="http://schemas.openxmlformats.org/officeDocument/2006/relationships/slideLayout" Target="../slideLayouts/slideLayout11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42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" Type="http://schemas.openxmlformats.org/officeDocument/2006/relationships/image" Target="../media/image8.jpg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50.xml"/><Relationship Id="rId6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4.xml"/><Relationship Id="rId3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57.xml"/><Relationship Id="rId6" Type="http://schemas.openxmlformats.org/officeDocument/2006/relationships/slideLayout" Target="../slideLayouts/slideLayout58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59.xml"/><Relationship Id="rId8" Type="http://schemas.openxmlformats.org/officeDocument/2006/relationships/slideLayout" Target="../slideLayouts/slideLayout6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70.xml"/><Relationship Id="rId2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0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Google Shape;7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980"/>
                  </a:srgbClr>
                </a:gs>
                <a:gs pos="36000">
                  <a:srgbClr val="9B6BF2">
                    <a:alpha val="9803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843"/>
                  </a:srgbClr>
                </a:gs>
                <a:gs pos="36000">
                  <a:srgbClr val="9B6BF2">
                    <a:alpha val="7843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666"/>
                  </a:srgbClr>
                </a:gs>
                <a:gs pos="36000">
                  <a:srgbClr val="9B6BF2">
                    <a:alpha val="5882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2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725"/>
                  </a:srgbClr>
                </a:gs>
                <a:gs pos="36000">
                  <a:srgbClr val="9B6BF2">
                    <a:alpha val="6666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2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2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" name="Google Shape;15;p12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" name="Google Shape;16;p12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b="0" i="0" sz="27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" name="Google Shape;17;p12"/>
          <p:cNvSpPr txBox="1"/>
          <p:nvPr>
            <p:ph idx="1" type="body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►"/>
              <a:defRPr b="0" i="0" sz="135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89560" lvl="1" marL="9144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81939" lvl="2" marL="13716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►"/>
              <a:defRPr b="0" i="0" sz="105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74319" lvl="3" marL="18288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74320" lvl="4" marL="22860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74320" lvl="5" marL="27432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74320" lvl="6" marL="32004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74320" lvl="7" marL="36576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74320" lvl="8" marL="41148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7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7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1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2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8" name="Google Shape;258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9" name="Google Shape;259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0" name="Google Shape;260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1" name="Google Shape;261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7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descr="HD-PanelContent.png" id="336" name="Google Shape;336;p1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7" name="Google Shape;337;p17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Content-UniformTrim.png" id="338" name="Google Shape;338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339" name="Google Shape;339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0" name="Google Shape;340;p17"/>
          <p:cNvSpPr txBox="1"/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300"/>
              <a:buFont typeface="Garamond"/>
              <a:buNone/>
              <a:defRPr b="0" i="0" sz="33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1" name="Google Shape;341;p17"/>
          <p:cNvSpPr txBox="1"/>
          <p:nvPr>
            <p:ph idx="1" type="body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38137" lvl="1" marL="9144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725"/>
              <a:buFont typeface="Arial"/>
              <a:buChar char="•"/>
              <a:defRPr b="0" i="0" sz="15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27183" lvl="2" marL="13716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553"/>
              <a:buFont typeface="Arial"/>
              <a:buChar char="•"/>
              <a:defRPr b="0" i="0" sz="13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16230" lvl="3" marL="18288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380"/>
              <a:buFont typeface="Arial"/>
              <a:buChar char="•"/>
              <a:defRPr b="0" i="0" sz="12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05276" lvl="4" marL="22860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05276" lvl="5" marL="27432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05276" lvl="6" marL="32004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05276" lvl="7" marL="3657600" marR="0" rtl="0" algn="l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05276" lvl="8" marL="4114800" marR="0" rtl="0" algn="l"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SzPts val="1208"/>
              <a:buFont typeface="Arial"/>
              <a:buChar char="•"/>
              <a:defRPr b="0" i="0" sz="105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342" name="Google Shape;342;p17"/>
          <p:cNvSpPr txBox="1"/>
          <p:nvPr>
            <p:ph idx="10" type="dt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3" name="Google Shape;343;p17"/>
          <p:cNvSpPr txBox="1"/>
          <p:nvPr>
            <p:ph idx="11" type="ftr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4" name="Google Shape;344;p17"/>
          <p:cNvSpPr txBox="1"/>
          <p:nvPr>
            <p:ph idx="12" type="sldNum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75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9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481" name="Google Shape;481;p19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19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19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19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19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3" name="Google Shape;493;p19"/>
          <p:cNvGrpSpPr/>
          <p:nvPr/>
        </p:nvGrpSpPr>
        <p:grpSpPr>
          <a:xfrm>
            <a:off x="20416" y="-589"/>
            <a:ext cx="1767506" cy="5140529"/>
            <a:chOff x="6627813" y="194833"/>
            <a:chExt cx="1952625" cy="5678918"/>
          </a:xfrm>
        </p:grpSpPr>
        <p:sp>
          <p:nvSpPr>
            <p:cNvPr id="494" name="Google Shape;494;p19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19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19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19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19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19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19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19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19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9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6" name="Google Shape;506;p19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19"/>
          <p:cNvSpPr txBox="1"/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700"/>
              <a:buFont typeface="Century Gothic"/>
              <a:buNone/>
              <a:defRPr b="0" i="0" sz="27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8" name="Google Shape;508;p19"/>
          <p:cNvSpPr txBox="1"/>
          <p:nvPr>
            <p:ph idx="1" type="body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4325" lvl="0" marL="4572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🠶"/>
              <a:defRPr b="0" i="0" sz="135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04800" lvl="1" marL="9144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95275" lvl="2" marL="13716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🠶"/>
              <a:defRPr b="0" i="0" sz="105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85750" lvl="3" marL="18288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🠶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85750" lvl="4" marL="22860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🠶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85750" lvl="5" marL="27432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🠶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85750" lvl="6" marL="32004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🠶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85750" lvl="7" marL="36576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🠶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85750" lvl="8" marL="4114800" marR="0" rtl="0" algn="l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🠶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09" name="Google Shape;509;p19"/>
          <p:cNvSpPr txBox="1"/>
          <p:nvPr>
            <p:ph idx="10" type="dt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75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0" name="Google Shape;510;p19"/>
          <p:cNvSpPr txBox="1"/>
          <p:nvPr>
            <p:ph idx="11" type="ftr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75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1" name="Google Shape;511;p19"/>
          <p:cNvSpPr txBox="1"/>
          <p:nvPr>
            <p:ph idx="12" type="sldNum"/>
          </p:nvPr>
        </p:nvSpPr>
        <p:spPr>
          <a:xfrm>
            <a:off x="398860" y="590837"/>
            <a:ext cx="58482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5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9" name="Google Shape;639;p2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0" name="Google Shape;640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1" name="Google Shape;641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2" name="Google Shape;642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2e77e9e3731_0_18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14" name="Google Shape;714;g2e77e9e3731_0_184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5" name="Google Shape;715;g2e77e9e3731_0_18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6" name="Google Shape;716;g2e77e9e3731_0_18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7" name="Google Shape;717;g2e77e9e3731_0_18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Relationship Id="rId4" Type="http://schemas.openxmlformats.org/officeDocument/2006/relationships/image" Target="../media/image35.png"/><Relationship Id="rId5" Type="http://schemas.openxmlformats.org/officeDocument/2006/relationships/image" Target="../media/image25.png"/><Relationship Id="rId6" Type="http://schemas.openxmlformats.org/officeDocument/2006/relationships/image" Target="../media/image2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32.png"/><Relationship Id="rId5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notesSlide" Target="../notesSlides/notesSlide11.xml"/><Relationship Id="rId3" Type="http://schemas.openxmlformats.org/officeDocument/2006/relationships/comments" Target="../comments/comment1.xml"/><Relationship Id="rId4" Type="http://schemas.openxmlformats.org/officeDocument/2006/relationships/image" Target="../media/image3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21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33.png"/><Relationship Id="rId5" Type="http://schemas.openxmlformats.org/officeDocument/2006/relationships/image" Target="../media/image13.png"/><Relationship Id="rId6" Type="http://schemas.openxmlformats.org/officeDocument/2006/relationships/image" Target="../media/image16.png"/><Relationship Id="rId7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5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Relationship Id="rId4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g2e77e9e3731_0_0"/>
          <p:cNvGrpSpPr/>
          <p:nvPr/>
        </p:nvGrpSpPr>
        <p:grpSpPr>
          <a:xfrm>
            <a:off x="0" y="-635867"/>
            <a:ext cx="9143780" cy="1624926"/>
            <a:chOff x="0" y="-314325"/>
            <a:chExt cx="5061600" cy="855900"/>
          </a:xfrm>
        </p:grpSpPr>
        <p:sp>
          <p:nvSpPr>
            <p:cNvPr id="792" name="Google Shape;792;g2e77e9e3731_0_0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g2e77e9e3731_0_0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4" name="Google Shape;794;g2e77e9e3731_0_0"/>
          <p:cNvSpPr/>
          <p:nvPr/>
        </p:nvSpPr>
        <p:spPr>
          <a:xfrm>
            <a:off x="1156871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g2e77e9e3731_0_0"/>
          <p:cNvSpPr/>
          <p:nvPr/>
        </p:nvSpPr>
        <p:spPr>
          <a:xfrm rot="-1116942">
            <a:off x="5376024" y="1605696"/>
            <a:ext cx="5209714" cy="4234077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96" name="Google Shape;796;g2e77e9e3731_0_0"/>
          <p:cNvGrpSpPr/>
          <p:nvPr/>
        </p:nvGrpSpPr>
        <p:grpSpPr>
          <a:xfrm>
            <a:off x="0" y="3127955"/>
            <a:ext cx="9144020" cy="2015637"/>
            <a:chOff x="0" y="-314325"/>
            <a:chExt cx="5117540" cy="1061700"/>
          </a:xfrm>
        </p:grpSpPr>
        <p:sp>
          <p:nvSpPr>
            <p:cNvPr id="797" name="Google Shape;797;g2e77e9e3731_0_0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g2e77e9e3731_0_0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9" name="Google Shape;799;g2e77e9e3731_0_0"/>
          <p:cNvSpPr txBox="1"/>
          <p:nvPr/>
        </p:nvSpPr>
        <p:spPr>
          <a:xfrm>
            <a:off x="514350" y="1476342"/>
            <a:ext cx="9394800" cy="11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7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700"/>
          </a:p>
        </p:txBody>
      </p:sp>
      <p:sp>
        <p:nvSpPr>
          <p:cNvPr id="800" name="Google Shape;800;g2e77e9e3731_0_0"/>
          <p:cNvSpPr txBox="1"/>
          <p:nvPr/>
        </p:nvSpPr>
        <p:spPr>
          <a:xfrm>
            <a:off x="514350" y="2547905"/>
            <a:ext cx="3781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700"/>
          </a:p>
        </p:txBody>
      </p:sp>
      <p:grpSp>
        <p:nvGrpSpPr>
          <p:cNvPr id="801" name="Google Shape;801;g2e77e9e3731_0_0"/>
          <p:cNvGrpSpPr/>
          <p:nvPr/>
        </p:nvGrpSpPr>
        <p:grpSpPr>
          <a:xfrm>
            <a:off x="111965" y="4089606"/>
            <a:ext cx="4460063" cy="846150"/>
            <a:chOff x="0" y="-66675"/>
            <a:chExt cx="11893500" cy="2256399"/>
          </a:xfrm>
        </p:grpSpPr>
        <p:sp>
          <p:nvSpPr>
            <p:cNvPr id="802" name="Google Shape;802;g2e77e9e3731_0_0"/>
            <p:cNvSpPr txBox="1"/>
            <p:nvPr/>
          </p:nvSpPr>
          <p:spPr>
            <a:xfrm>
              <a:off x="3768361" y="-66675"/>
              <a:ext cx="4143300" cy="128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700"/>
            </a:p>
          </p:txBody>
        </p:sp>
        <p:sp>
          <p:nvSpPr>
            <p:cNvPr id="803" name="Google Shape;803;g2e77e9e3731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700"/>
            </a:p>
          </p:txBody>
        </p:sp>
      </p:grpSp>
      <p:grpSp>
        <p:nvGrpSpPr>
          <p:cNvPr id="804" name="Google Shape;804;g2e77e9e3731_0_0"/>
          <p:cNvGrpSpPr/>
          <p:nvPr/>
        </p:nvGrpSpPr>
        <p:grpSpPr>
          <a:xfrm>
            <a:off x="4572000" y="4089606"/>
            <a:ext cx="4460063" cy="846150"/>
            <a:chOff x="0" y="-66675"/>
            <a:chExt cx="11893500" cy="2256399"/>
          </a:xfrm>
        </p:grpSpPr>
        <p:sp>
          <p:nvSpPr>
            <p:cNvPr id="805" name="Google Shape;805;g2e77e9e3731_0_0"/>
            <p:cNvSpPr txBox="1"/>
            <p:nvPr/>
          </p:nvSpPr>
          <p:spPr>
            <a:xfrm>
              <a:off x="3768361" y="-66675"/>
              <a:ext cx="4143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700"/>
            </a:p>
          </p:txBody>
        </p:sp>
        <p:sp>
          <p:nvSpPr>
            <p:cNvPr id="806" name="Google Shape;806;g2e77e9e3731_0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-US" sz="15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700"/>
            </a:p>
          </p:txBody>
        </p:sp>
      </p:grpSp>
      <p:cxnSp>
        <p:nvCxnSpPr>
          <p:cNvPr id="807" name="Google Shape;807;g2e77e9e3731_0_0"/>
          <p:cNvCxnSpPr/>
          <p:nvPr/>
        </p:nvCxnSpPr>
        <p:spPr>
          <a:xfrm>
            <a:off x="4716065" y="4009977"/>
            <a:ext cx="0" cy="10002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08" name="Google Shape;808;g2e77e9e3731_0_0"/>
          <p:cNvSpPr/>
          <p:nvPr/>
        </p:nvSpPr>
        <p:spPr>
          <a:xfrm>
            <a:off x="429582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g2e77e9e3731_0_0"/>
          <p:cNvSpPr/>
          <p:nvPr/>
        </p:nvSpPr>
        <p:spPr>
          <a:xfrm>
            <a:off x="743253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Google Shape;8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1481" y="688901"/>
            <a:ext cx="374332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388" y="2345557"/>
            <a:ext cx="8739963" cy="1455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51481" y="1502640"/>
            <a:ext cx="3819525" cy="495300"/>
          </a:xfrm>
          <a:prstGeom prst="rect">
            <a:avLst/>
          </a:prstGeom>
          <a:noFill/>
          <a:ln cap="flat" cmpd="sng" w="9525">
            <a:solidFill>
              <a:srgbClr val="A65E1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5" name="Google Shape;87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2e77e9e3731_0_178"/>
          <p:cNvSpPr/>
          <p:nvPr/>
        </p:nvSpPr>
        <p:spPr>
          <a:xfrm rot="-1763341">
            <a:off x="5228400" y="1177286"/>
            <a:ext cx="6046980" cy="4914546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1" name="Google Shape;881;g2e77e9e3731_0_178"/>
          <p:cNvSpPr txBox="1"/>
          <p:nvPr/>
        </p:nvSpPr>
        <p:spPr>
          <a:xfrm>
            <a:off x="514467" y="1171737"/>
            <a:ext cx="4125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700"/>
          </a:p>
        </p:txBody>
      </p:sp>
      <p:sp>
        <p:nvSpPr>
          <p:cNvPr id="882" name="Google Shape;882;g2e77e9e3731_0_178"/>
          <p:cNvSpPr txBox="1"/>
          <p:nvPr/>
        </p:nvSpPr>
        <p:spPr>
          <a:xfrm>
            <a:off x="514350" y="2977975"/>
            <a:ext cx="625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-US" sz="28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-US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2"/>
          <p:cNvSpPr/>
          <p:nvPr/>
        </p:nvSpPr>
        <p:spPr>
          <a:xfrm>
            <a:off x="2669939" y="653424"/>
            <a:ext cx="357020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SESSION-</a:t>
            </a:r>
            <a:r>
              <a:rPr lang="en-US" sz="5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sp>
        <p:nvSpPr>
          <p:cNvPr id="815" name="Google Shape;815;p2"/>
          <p:cNvSpPr/>
          <p:nvPr/>
        </p:nvSpPr>
        <p:spPr>
          <a:xfrm>
            <a:off x="657995" y="2007304"/>
            <a:ext cx="815639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Objective: </a:t>
            </a:r>
            <a:r>
              <a:rPr b="0" i="0" lang="en-US" sz="5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Demo of Session plan transaction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" name="Google Shape;8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55976"/>
            <a:ext cx="9144000" cy="42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175" y="1062480"/>
            <a:ext cx="8629650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4670" y="2029594"/>
            <a:ext cx="8314660" cy="2359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"/>
          <p:cNvSpPr/>
          <p:nvPr/>
        </p:nvSpPr>
        <p:spPr>
          <a:xfrm>
            <a:off x="3602389" y="2513525"/>
            <a:ext cx="25134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ଉଦ୍ଦେଶ୍ୟ</a:t>
            </a:r>
            <a:endParaRPr b="1" i="0" sz="36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8" name="Google Shape;82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9590" y="912849"/>
            <a:ext cx="70389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4"/>
          <p:cNvPicPr preferRelativeResize="0"/>
          <p:nvPr/>
        </p:nvPicPr>
        <p:blipFill rotWithShape="1">
          <a:blip r:embed="rId4">
            <a:alphaModFix/>
          </a:blip>
          <a:srcRect b="35980" l="17039" r="-17040" t="-35980"/>
          <a:stretch/>
        </p:blipFill>
        <p:spPr>
          <a:xfrm>
            <a:off x="2375066" y="227299"/>
            <a:ext cx="593407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196" y="4124032"/>
            <a:ext cx="8261608" cy="669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427" y="587517"/>
            <a:ext cx="7889421" cy="65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7144" y="1553793"/>
            <a:ext cx="306705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33280" y="4365483"/>
            <a:ext cx="1104900" cy="381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8" name="Google Shape;83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98644" y="1691906"/>
            <a:ext cx="3114675" cy="23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59364" y="4301978"/>
            <a:ext cx="113347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Google Shape;8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427" y="587517"/>
            <a:ext cx="7889421" cy="656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62807" y="1631178"/>
            <a:ext cx="4640883" cy="233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72565" y="4191187"/>
            <a:ext cx="2343150" cy="32385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Google Shape;851;p7"/>
          <p:cNvPicPr preferRelativeResize="0"/>
          <p:nvPr/>
        </p:nvPicPr>
        <p:blipFill rotWithShape="1">
          <a:blip r:embed="rId3">
            <a:alphaModFix/>
          </a:blip>
          <a:srcRect b="0" l="0" r="9641" t="0"/>
          <a:stretch/>
        </p:blipFill>
        <p:spPr>
          <a:xfrm>
            <a:off x="73375" y="106350"/>
            <a:ext cx="8660525" cy="493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p8"/>
          <p:cNvPicPr preferRelativeResize="0"/>
          <p:nvPr/>
        </p:nvPicPr>
        <p:blipFill rotWithShape="1">
          <a:blip r:embed="rId3">
            <a:alphaModFix/>
          </a:blip>
          <a:srcRect b="-17238" l="0" r="33721" t="0"/>
          <a:stretch/>
        </p:blipFill>
        <p:spPr>
          <a:xfrm>
            <a:off x="542265" y="1502715"/>
            <a:ext cx="8046200" cy="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3566" y="708854"/>
            <a:ext cx="347662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8"/>
          <p:cNvPicPr preferRelativeResize="0"/>
          <p:nvPr/>
        </p:nvPicPr>
        <p:blipFill rotWithShape="1">
          <a:blip r:embed="rId3">
            <a:alphaModFix/>
          </a:blip>
          <a:srcRect b="0" l="66107" r="0" t="0"/>
          <a:stretch/>
        </p:blipFill>
        <p:spPr>
          <a:xfrm>
            <a:off x="2530548" y="2176400"/>
            <a:ext cx="4823689" cy="79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3" name="Google Shape;86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on Boardroom">
  <a:themeElements>
    <a:clrScheme name="Ion Boardroom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