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1" r:id="rId2"/>
    <p:sldMasterId id="2147483691" r:id="rId3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Epilogue" panose="020B0604020202020204" charset="0"/>
      <p:regular r:id="rId19"/>
      <p:bold r:id="rId20"/>
      <p:italic r:id="rId21"/>
      <p:boldItalic r:id="rId22"/>
    </p:embeddedFont>
    <p:embeddedFont>
      <p:font typeface="Montserrat" panose="00000500000000000000" pitchFamily="2" charset="0"/>
      <p:regular r:id="rId23"/>
      <p:bold r:id="rId24"/>
      <p:boldItalic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Poppins Light" panose="00000400000000000000" pitchFamily="2" charset="0"/>
      <p:regular r:id="rId30"/>
      <p:bold r:id="rId31"/>
      <p:italic r:id="rId32"/>
      <p:boldItalic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1" roundtripDataSignature="AMtx7miWYfSccVmvzZn2YvzLTyUeUvC/O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vek Piddempally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22T12:32:53.355" idx="1">
    <p:pos x="6000" y="0"/>
    <p:text>@kumar.pd23@gmail.com - re order as per discussion
_Assigned to PRASHANT KUMAR DAS_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QKzTxQg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22T12:31:45.559" idx="2">
    <p:pos x="6000" y="0"/>
    <p:text>@kumar.pd23@gmail.com - Anything related to Unit-1 (Birds etc.)
_Assigned to PRASHANT KUMAR DAS_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QKzTxQc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2e77763f2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g2e77763f2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2e77763f2e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g2e77763f2e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1" name="Google Shape;5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9" name="Google Shape;5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6" name="Google Shape;5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+ Body">
  <p:cSld name="Heading +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body" idx="1"/>
          </p:nvPr>
        </p:nvSpPr>
        <p:spPr>
          <a:xfrm>
            <a:off x="76200" y="5616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marL="914400" lvl="1" indent="-2857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marL="1371600" lvl="2" indent="-279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marL="1828800" lvl="3" indent="-279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marL="2286000" lvl="4" indent="-279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marL="2743200" lvl="5" indent="-279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marL="3200400" lvl="6" indent="-279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marL="3657600" lvl="7" indent="-279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marL="4114800" lvl="8" indent="-279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23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0" name="Google Shape;90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3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3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3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3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3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99" name="Google Shape;99;p23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00" name="Google Shape;100;p23"/>
          <p:cNvSpPr txBox="1">
            <a:spLocks noGrp="1"/>
          </p:cNvSpPr>
          <p:nvPr>
            <p:ph type="title"/>
          </p:nvPr>
        </p:nvSpPr>
        <p:spPr>
          <a:xfrm>
            <a:off x="866216" y="971550"/>
            <a:ext cx="209486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sz="1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3"/>
          <p:cNvSpPr txBox="1">
            <a:spLocks noGrp="1"/>
          </p:cNvSpPr>
          <p:nvPr>
            <p:ph type="body" idx="1"/>
          </p:nvPr>
        </p:nvSpPr>
        <p:spPr>
          <a:xfrm>
            <a:off x="4335859" y="1085850"/>
            <a:ext cx="389255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body" idx="2"/>
          </p:nvPr>
        </p:nvSpPr>
        <p:spPr>
          <a:xfrm>
            <a:off x="866215" y="2346961"/>
            <a:ext cx="2094869" cy="217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24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09" name="Google Shape;109;p2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4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4"/>
            <p:cNvSpPr/>
            <p:nvPr/>
          </p:nvSpPr>
          <p:spPr>
            <a:xfrm rot="-5677511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4"/>
            <p:cNvSpPr/>
            <p:nvPr/>
          </p:nvSpPr>
          <p:spPr>
            <a:xfrm rot="-54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24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19" name="Google Shape;119;p24"/>
          <p:cNvSpPr txBox="1">
            <a:spLocks noGrp="1"/>
          </p:cNvSpPr>
          <p:nvPr>
            <p:ph type="title"/>
          </p:nvPr>
        </p:nvSpPr>
        <p:spPr>
          <a:xfrm>
            <a:off x="866216" y="1270000"/>
            <a:ext cx="2898851" cy="130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>
            <a:spLocks noGrp="1"/>
          </p:cNvSpPr>
          <p:nvPr>
            <p:ph type="pic" idx="2"/>
          </p:nvPr>
        </p:nvSpPr>
        <p:spPr>
          <a:xfrm>
            <a:off x="4910903" y="857250"/>
            <a:ext cx="2420395" cy="3429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866216" y="2743200"/>
            <a:ext cx="289440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25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8" name="Google Shape;128;p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5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5"/>
            <p:cNvSpPr/>
            <p:nvPr/>
          </p:nvSpPr>
          <p:spPr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5"/>
            <p:cNvSpPr/>
            <p:nvPr/>
          </p:nvSpPr>
          <p:spPr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l" t="t" r="r" b="b"/>
              <a:pathLst>
                <a:path w="7104" h="2856" extrusionOk="0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36" name="Google Shape;136;p25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xfrm>
            <a:off x="866216" y="3727445"/>
            <a:ext cx="6619244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sz="1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5"/>
          <p:cNvSpPr>
            <a:spLocks noGrp="1"/>
          </p:cNvSpPr>
          <p:nvPr>
            <p:ph type="pic" idx="2"/>
          </p:nvPr>
        </p:nvSpPr>
        <p:spPr>
          <a:xfrm>
            <a:off x="866216" y="514350"/>
            <a:ext cx="6619244" cy="257175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39" name="Google Shape;139;p25"/>
          <p:cNvSpPr txBox="1">
            <a:spLocks noGrp="1"/>
          </p:cNvSpPr>
          <p:nvPr>
            <p:ph type="body" idx="1"/>
          </p:nvPr>
        </p:nvSpPr>
        <p:spPr>
          <a:xfrm>
            <a:off x="866215" y="4152499"/>
            <a:ext cx="6619244" cy="370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5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aption">
  <p:cSld name="Title and Caption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2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6" name="Google Shape;146;p2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6"/>
            <p:cNvSpPr/>
            <p:nvPr/>
          </p:nvSpPr>
          <p:spPr>
            <a:xfrm rot="-589932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6"/>
            <p:cNvSpPr/>
            <p:nvPr/>
          </p:nvSpPr>
          <p:spPr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 extrusionOk="0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4" name="Google Shape;154;p26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55" name="Google Shape;155;p26"/>
          <p:cNvSpPr txBox="1">
            <a:spLocks noGrp="1"/>
          </p:cNvSpPr>
          <p:nvPr>
            <p:ph type="title"/>
          </p:nvPr>
        </p:nvSpPr>
        <p:spPr>
          <a:xfrm>
            <a:off x="861598" y="797563"/>
            <a:ext cx="6623862" cy="102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body" idx="1"/>
          </p:nvPr>
        </p:nvSpPr>
        <p:spPr>
          <a:xfrm>
            <a:off x="866216" y="2657475"/>
            <a:ext cx="6619244" cy="185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6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with Caption">
  <p:cSld name="Quote with Caption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2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63" name="Google Shape;163;p2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7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7"/>
            <p:cNvSpPr/>
            <p:nvPr/>
          </p:nvSpPr>
          <p:spPr>
            <a:xfrm rot="-589932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7"/>
            <p:cNvSpPr/>
            <p:nvPr/>
          </p:nvSpPr>
          <p:spPr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71" name="Google Shape;171;p27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72" name="Google Shape;172;p27"/>
          <p:cNvSpPr txBox="1"/>
          <p:nvPr/>
        </p:nvSpPr>
        <p:spPr>
          <a:xfrm>
            <a:off x="661175" y="455502"/>
            <a:ext cx="60143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0" i="0" u="none" strike="noStrike" cap="non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73" name="Google Shape;173;p27"/>
          <p:cNvSpPr txBox="1"/>
          <p:nvPr/>
        </p:nvSpPr>
        <p:spPr>
          <a:xfrm>
            <a:off x="7413344" y="1960341"/>
            <a:ext cx="48957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0" i="0" u="none" strike="noStrike" cap="non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174" name="Google Shape;174;p27"/>
          <p:cNvSpPr txBox="1">
            <a:spLocks noGrp="1"/>
          </p:cNvSpPr>
          <p:nvPr>
            <p:ph type="title"/>
          </p:nvPr>
        </p:nvSpPr>
        <p:spPr>
          <a:xfrm>
            <a:off x="1186408" y="736600"/>
            <a:ext cx="6340430" cy="202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body" idx="1"/>
          </p:nvPr>
        </p:nvSpPr>
        <p:spPr>
          <a:xfrm>
            <a:off x="1459459" y="2759074"/>
            <a:ext cx="5798414" cy="256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 b="0" i="0" cap="small">
                <a:solidFill>
                  <a:srgbClr val="EE52A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176" name="Google Shape;176;p27"/>
          <p:cNvSpPr txBox="1">
            <a:spLocks noGrp="1"/>
          </p:cNvSpPr>
          <p:nvPr>
            <p:ph type="body" idx="2"/>
          </p:nvPr>
        </p:nvSpPr>
        <p:spPr>
          <a:xfrm>
            <a:off x="866216" y="3771899"/>
            <a:ext cx="6933673" cy="748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177" name="Google Shape;177;p27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7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ame Card">
  <p:cSld name="Name Card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83" name="Google Shape;183;p2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8"/>
            <p:cNvSpPr/>
            <p:nvPr/>
          </p:nvSpPr>
          <p:spPr>
            <a:xfrm rot="-589932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91" name="Google Shape;191;p28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92" name="Google Shape;192;p28"/>
          <p:cNvSpPr txBox="1">
            <a:spLocks noGrp="1"/>
          </p:cNvSpPr>
          <p:nvPr>
            <p:ph type="title"/>
          </p:nvPr>
        </p:nvSpPr>
        <p:spPr>
          <a:xfrm>
            <a:off x="866216" y="1778000"/>
            <a:ext cx="6619245" cy="1366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8"/>
          <p:cNvSpPr txBox="1">
            <a:spLocks noGrp="1"/>
          </p:cNvSpPr>
          <p:nvPr>
            <p:ph type="body" idx="1"/>
          </p:nvPr>
        </p:nvSpPr>
        <p:spPr>
          <a:xfrm>
            <a:off x="866216" y="3768725"/>
            <a:ext cx="6619244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4" name="Google Shape;194;p28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8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8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9"/>
          <p:cNvSpPr txBox="1">
            <a:spLocks noGrp="1"/>
          </p:cNvSpPr>
          <p:nvPr>
            <p:ph type="body" idx="1"/>
          </p:nvPr>
        </p:nvSpPr>
        <p:spPr>
          <a:xfrm>
            <a:off x="866215" y="1952626"/>
            <a:ext cx="2356409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201" name="Google Shape;201;p29"/>
          <p:cNvSpPr txBox="1">
            <a:spLocks noGrp="1"/>
          </p:cNvSpPr>
          <p:nvPr>
            <p:ph type="body" idx="2"/>
          </p:nvPr>
        </p:nvSpPr>
        <p:spPr>
          <a:xfrm>
            <a:off x="866215" y="2384823"/>
            <a:ext cx="2356409" cy="213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202" name="Google Shape;202;p29"/>
          <p:cNvSpPr txBox="1">
            <a:spLocks noGrp="1"/>
          </p:cNvSpPr>
          <p:nvPr>
            <p:ph type="body" idx="3"/>
          </p:nvPr>
        </p:nvSpPr>
        <p:spPr>
          <a:xfrm>
            <a:off x="3384541" y="1952625"/>
            <a:ext cx="2360257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203" name="Google Shape;203;p29"/>
          <p:cNvSpPr txBox="1">
            <a:spLocks noGrp="1"/>
          </p:cNvSpPr>
          <p:nvPr>
            <p:ph type="body" idx="4"/>
          </p:nvPr>
        </p:nvSpPr>
        <p:spPr>
          <a:xfrm>
            <a:off x="3384541" y="2384823"/>
            <a:ext cx="2360257" cy="213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204" name="Google Shape;204;p29"/>
          <p:cNvSpPr txBox="1">
            <a:spLocks noGrp="1"/>
          </p:cNvSpPr>
          <p:nvPr>
            <p:ph type="body" idx="5"/>
          </p:nvPr>
        </p:nvSpPr>
        <p:spPr>
          <a:xfrm>
            <a:off x="5916101" y="1952626"/>
            <a:ext cx="2359298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body" idx="6"/>
          </p:nvPr>
        </p:nvSpPr>
        <p:spPr>
          <a:xfrm>
            <a:off x="5916247" y="2384822"/>
            <a:ext cx="2359152" cy="213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cxnSp>
        <p:nvCxnSpPr>
          <p:cNvPr id="206" name="Google Shape;206;p29"/>
          <p:cNvCxnSpPr/>
          <p:nvPr/>
        </p:nvCxnSpPr>
        <p:spPr>
          <a:xfrm>
            <a:off x="3302978" y="1927225"/>
            <a:ext cx="0" cy="2619374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7" name="Google Shape;207;p29"/>
          <p:cNvCxnSpPr/>
          <p:nvPr/>
        </p:nvCxnSpPr>
        <p:spPr>
          <a:xfrm>
            <a:off x="5829301" y="1927225"/>
            <a:ext cx="0" cy="2619374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8" name="Google Shape;208;p29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9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body" idx="1"/>
          </p:nvPr>
        </p:nvSpPr>
        <p:spPr>
          <a:xfrm>
            <a:off x="866215" y="3399633"/>
            <a:ext cx="2287829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214" name="Google Shape;214;p30"/>
          <p:cNvSpPr>
            <a:spLocks noGrp="1"/>
          </p:cNvSpPr>
          <p:nvPr>
            <p:ph type="pic" idx="2"/>
          </p:nvPr>
        </p:nvSpPr>
        <p:spPr>
          <a:xfrm>
            <a:off x="1000915" y="1952625"/>
            <a:ext cx="2018432" cy="1193633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215" name="Google Shape;215;p30"/>
          <p:cNvSpPr txBox="1">
            <a:spLocks noGrp="1"/>
          </p:cNvSpPr>
          <p:nvPr>
            <p:ph type="body" idx="3"/>
          </p:nvPr>
        </p:nvSpPr>
        <p:spPr>
          <a:xfrm>
            <a:off x="866215" y="3831830"/>
            <a:ext cx="2287829" cy="68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216" name="Google Shape;216;p30"/>
          <p:cNvSpPr txBox="1">
            <a:spLocks noGrp="1"/>
          </p:cNvSpPr>
          <p:nvPr>
            <p:ph type="body" idx="4"/>
          </p:nvPr>
        </p:nvSpPr>
        <p:spPr>
          <a:xfrm>
            <a:off x="3426649" y="3399634"/>
            <a:ext cx="2287829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217" name="Google Shape;217;p30"/>
          <p:cNvSpPr>
            <a:spLocks noGrp="1"/>
          </p:cNvSpPr>
          <p:nvPr>
            <p:ph type="pic" idx="5"/>
          </p:nvPr>
        </p:nvSpPr>
        <p:spPr>
          <a:xfrm>
            <a:off x="3561347" y="1952625"/>
            <a:ext cx="2018432" cy="1193633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218" name="Google Shape;218;p30"/>
          <p:cNvSpPr txBox="1">
            <a:spLocks noGrp="1"/>
          </p:cNvSpPr>
          <p:nvPr>
            <p:ph type="body" idx="6"/>
          </p:nvPr>
        </p:nvSpPr>
        <p:spPr>
          <a:xfrm>
            <a:off x="3427629" y="3831829"/>
            <a:ext cx="2287829" cy="68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sp>
        <p:nvSpPr>
          <p:cNvPr id="219" name="Google Shape;219;p30"/>
          <p:cNvSpPr txBox="1">
            <a:spLocks noGrp="1"/>
          </p:cNvSpPr>
          <p:nvPr>
            <p:ph type="body" idx="7"/>
          </p:nvPr>
        </p:nvSpPr>
        <p:spPr>
          <a:xfrm>
            <a:off x="5987082" y="3399634"/>
            <a:ext cx="2288321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220" name="Google Shape;220;p30"/>
          <p:cNvSpPr>
            <a:spLocks noGrp="1"/>
          </p:cNvSpPr>
          <p:nvPr>
            <p:ph type="pic" idx="8"/>
          </p:nvPr>
        </p:nvSpPr>
        <p:spPr>
          <a:xfrm>
            <a:off x="6122273" y="1952625"/>
            <a:ext cx="2018432" cy="1193633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221" name="Google Shape;221;p30"/>
          <p:cNvSpPr txBox="1">
            <a:spLocks noGrp="1"/>
          </p:cNvSpPr>
          <p:nvPr>
            <p:ph type="body" idx="9"/>
          </p:nvPr>
        </p:nvSpPr>
        <p:spPr>
          <a:xfrm>
            <a:off x="5987081" y="3831828"/>
            <a:ext cx="2288322" cy="68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>
            <a:endParaRPr/>
          </a:p>
        </p:txBody>
      </p:sp>
      <p:cxnSp>
        <p:nvCxnSpPr>
          <p:cNvPr id="222" name="Google Shape;222;p30"/>
          <p:cNvCxnSpPr/>
          <p:nvPr/>
        </p:nvCxnSpPr>
        <p:spPr>
          <a:xfrm>
            <a:off x="3304373" y="1927225"/>
            <a:ext cx="0" cy="2619374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3" name="Google Shape;223;p30"/>
          <p:cNvCxnSpPr/>
          <p:nvPr/>
        </p:nvCxnSpPr>
        <p:spPr>
          <a:xfrm>
            <a:off x="5848352" y="1927225"/>
            <a:ext cx="0" cy="2619374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4" name="Google Shape;224;p30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0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73321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0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1"/>
          <p:cNvSpPr txBox="1">
            <a:spLocks noGrp="1"/>
          </p:cNvSpPr>
          <p:nvPr>
            <p:ph type="body" idx="1"/>
          </p:nvPr>
        </p:nvSpPr>
        <p:spPr>
          <a:xfrm rot="5400000">
            <a:off x="2894726" y="-75885"/>
            <a:ext cx="2562225" cy="6619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30" name="Google Shape;230;p31"/>
          <p:cNvSpPr txBox="1">
            <a:spLocks noGrp="1"/>
          </p:cNvSpPr>
          <p:nvPr>
            <p:ph type="dt" idx="10"/>
          </p:nvPr>
        </p:nvSpPr>
        <p:spPr>
          <a:xfrm>
            <a:off x="8021580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1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1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3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235" name="Google Shape;235;p3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2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2"/>
            <p:cNvSpPr/>
            <p:nvPr/>
          </p:nvSpPr>
          <p:spPr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2"/>
            <p:cNvSpPr/>
            <p:nvPr/>
          </p:nvSpPr>
          <p:spPr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44" name="Google Shape;244;p32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45" name="Google Shape;245;p32"/>
          <p:cNvSpPr txBox="1">
            <a:spLocks noGrp="1"/>
          </p:cNvSpPr>
          <p:nvPr>
            <p:ph type="title"/>
          </p:nvPr>
        </p:nvSpPr>
        <p:spPr>
          <a:xfrm rot="5400000">
            <a:off x="5186943" y="2210835"/>
            <a:ext cx="3561443" cy="1057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2"/>
          <p:cNvSpPr txBox="1">
            <a:spLocks noGrp="1"/>
          </p:cNvSpPr>
          <p:nvPr>
            <p:ph type="body" idx="1"/>
          </p:nvPr>
        </p:nvSpPr>
        <p:spPr>
          <a:xfrm rot="5400000">
            <a:off x="1431504" y="393562"/>
            <a:ext cx="3561443" cy="4692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47" name="Google Shape;247;p32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4101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2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3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2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+ Body">
  <p:cSld name="Section +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body" idx="1"/>
          </p:nvPr>
        </p:nvSpPr>
        <p:spPr>
          <a:xfrm>
            <a:off x="740100" y="9369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921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marL="914400" lvl="1" indent="-28575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marL="1371600" lvl="2" indent="-279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marL="1828800" lvl="3" indent="-279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marL="2286000" lvl="4" indent="-279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marL="2743200" lvl="5" indent="-279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marL="3200400" lvl="6" indent="-279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marL="3657600" lvl="7" indent="-279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marL="4114800" lvl="8" indent="-279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">
  <p:cSld name="Breaker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3"/>
          <p:cNvSpPr txBox="1">
            <a:spLocks noGrp="1"/>
          </p:cNvSpPr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sz="1800" b="1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 txBox="1">
            <a:spLocks noGrp="1"/>
          </p:cNvSpPr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">
  <p:cSld name="Breaker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"/>
          <p:cNvSpPr txBox="1">
            <a:spLocks noGrp="1"/>
          </p:cNvSpPr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sz="1800" b="1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36" descr="Droplets-HD-Title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6"/>
          <p:cNvSpPr txBox="1">
            <a:spLocks noGrp="1"/>
          </p:cNvSpPr>
          <p:nvPr>
            <p:ph type="ctrTitle"/>
          </p:nvPr>
        </p:nvSpPr>
        <p:spPr>
          <a:xfrm>
            <a:off x="1313259" y="975589"/>
            <a:ext cx="6517482" cy="1881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6"/>
          <p:cNvSpPr txBox="1">
            <a:spLocks noGrp="1"/>
          </p:cNvSpPr>
          <p:nvPr>
            <p:ph type="subTitle" idx="1"/>
          </p:nvPr>
        </p:nvSpPr>
        <p:spPr>
          <a:xfrm>
            <a:off x="1313259" y="2914651"/>
            <a:ext cx="6517482" cy="102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sz="165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70" name="Google Shape;270;p36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36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6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7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7"/>
          <p:cNvSpPr txBox="1"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7"/>
          <p:cNvSpPr txBox="1">
            <a:spLocks noGrp="1"/>
          </p:cNvSpPr>
          <p:nvPr>
            <p:ph type="body" idx="1"/>
          </p:nvPr>
        </p:nvSpPr>
        <p:spPr>
          <a:xfrm>
            <a:off x="685330" y="1775320"/>
            <a:ext cx="7772870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37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7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37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8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8"/>
          <p:cNvSpPr txBox="1">
            <a:spLocks noGrp="1"/>
          </p:cNvSpPr>
          <p:nvPr>
            <p:ph type="title"/>
          </p:nvPr>
        </p:nvSpPr>
        <p:spPr>
          <a:xfrm>
            <a:off x="685331" y="621423"/>
            <a:ext cx="7763814" cy="2052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wentieth Century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8"/>
          <p:cNvSpPr txBox="1">
            <a:spLocks noGrp="1"/>
          </p:cNvSpPr>
          <p:nvPr>
            <p:ph type="body" idx="1"/>
          </p:nvPr>
        </p:nvSpPr>
        <p:spPr>
          <a:xfrm>
            <a:off x="685331" y="2743093"/>
            <a:ext cx="7763814" cy="1026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38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8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8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39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9"/>
          <p:cNvSpPr txBox="1"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39"/>
          <p:cNvSpPr txBox="1">
            <a:spLocks noGrp="1"/>
          </p:cNvSpPr>
          <p:nvPr>
            <p:ph type="body" idx="1"/>
          </p:nvPr>
        </p:nvSpPr>
        <p:spPr>
          <a:xfrm>
            <a:off x="685330" y="1775320"/>
            <a:ext cx="3829520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39"/>
          <p:cNvSpPr txBox="1">
            <a:spLocks noGrp="1"/>
          </p:cNvSpPr>
          <p:nvPr>
            <p:ph type="body" idx="2"/>
          </p:nvPr>
        </p:nvSpPr>
        <p:spPr>
          <a:xfrm>
            <a:off x="4629150" y="1775320"/>
            <a:ext cx="3829050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39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9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39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40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40"/>
          <p:cNvSpPr txBox="1"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0"/>
          <p:cNvSpPr txBox="1">
            <a:spLocks noGrp="1"/>
          </p:cNvSpPr>
          <p:nvPr>
            <p:ph type="body" idx="1"/>
          </p:nvPr>
        </p:nvSpPr>
        <p:spPr>
          <a:xfrm>
            <a:off x="859746" y="1778263"/>
            <a:ext cx="3655106" cy="509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sz="195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99" name="Google Shape;299;p40"/>
          <p:cNvSpPr txBox="1">
            <a:spLocks noGrp="1"/>
          </p:cNvSpPr>
          <p:nvPr>
            <p:ph type="body" idx="2"/>
          </p:nvPr>
        </p:nvSpPr>
        <p:spPr>
          <a:xfrm>
            <a:off x="685331" y="2288260"/>
            <a:ext cx="3829520" cy="20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40"/>
          <p:cNvSpPr txBox="1">
            <a:spLocks noGrp="1"/>
          </p:cNvSpPr>
          <p:nvPr>
            <p:ph type="body" idx="3"/>
          </p:nvPr>
        </p:nvSpPr>
        <p:spPr>
          <a:xfrm>
            <a:off x="4797317" y="1778263"/>
            <a:ext cx="3661353" cy="509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sz="195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01" name="Google Shape;301;p40"/>
          <p:cNvSpPr txBox="1">
            <a:spLocks noGrp="1"/>
          </p:cNvSpPr>
          <p:nvPr>
            <p:ph type="body" idx="4"/>
          </p:nvPr>
        </p:nvSpPr>
        <p:spPr>
          <a:xfrm>
            <a:off x="4629150" y="2288260"/>
            <a:ext cx="3829051" cy="20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40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40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40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1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30" name="Google Shape;30;p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6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32" name="Google Shape;32;p16"/>
          <p:cNvSpPr txBox="1">
            <a:spLocks noGrp="1"/>
          </p:cNvSpPr>
          <p:nvPr>
            <p:ph type="ctrTitle"/>
          </p:nvPr>
        </p:nvSpPr>
        <p:spPr>
          <a:xfrm>
            <a:off x="866216" y="1574800"/>
            <a:ext cx="6619244" cy="2008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50"/>
              <a:buFont typeface="Century Gothic"/>
              <a:buNone/>
              <a:defRPr sz="405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750"/>
              </a:spcBef>
              <a:spcAft>
                <a:spcPts val="0"/>
              </a:spcAft>
              <a:buSzPts val="1080"/>
              <a:buNone/>
              <a:defRPr cap="none">
                <a:solidFill>
                  <a:srgbClr val="EE52A4"/>
                </a:solidFill>
              </a:defRPr>
            </a:lvl1pPr>
            <a:lvl2pPr lvl="1" algn="ctr">
              <a:spcBef>
                <a:spcPts val="75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750"/>
              </a:spcBef>
              <a:spcAft>
                <a:spcPts val="0"/>
              </a:spcAft>
              <a:buSzPts val="84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dt" idx="10"/>
          </p:nvPr>
        </p:nvSpPr>
        <p:spPr>
          <a:xfrm rot="5400000">
            <a:off x="7619239" y="134416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ftr" idx="11"/>
          </p:nvPr>
        </p:nvSpPr>
        <p:spPr>
          <a:xfrm rot="5400000">
            <a:off x="6713982" y="2420874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41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1"/>
          <p:cNvSpPr txBox="1"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41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1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41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2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2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42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42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43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3"/>
          <p:cNvSpPr txBox="1">
            <a:spLocks noGrp="1"/>
          </p:cNvSpPr>
          <p:nvPr>
            <p:ph type="title"/>
          </p:nvPr>
        </p:nvSpPr>
        <p:spPr>
          <a:xfrm>
            <a:off x="685331" y="457200"/>
            <a:ext cx="2951766" cy="1517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43"/>
          <p:cNvSpPr txBox="1">
            <a:spLocks noGrp="1"/>
          </p:cNvSpPr>
          <p:nvPr>
            <p:ph type="body" idx="1"/>
          </p:nvPr>
        </p:nvSpPr>
        <p:spPr>
          <a:xfrm>
            <a:off x="3808547" y="457201"/>
            <a:ext cx="4650122" cy="388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p43"/>
          <p:cNvSpPr txBox="1">
            <a:spLocks noGrp="1"/>
          </p:cNvSpPr>
          <p:nvPr>
            <p:ph type="body" idx="2"/>
          </p:nvPr>
        </p:nvSpPr>
        <p:spPr>
          <a:xfrm>
            <a:off x="685331" y="1974639"/>
            <a:ext cx="2951767" cy="2368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21" name="Google Shape;321;p43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43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43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44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4"/>
          <p:cNvSpPr txBox="1">
            <a:spLocks noGrp="1"/>
          </p:cNvSpPr>
          <p:nvPr>
            <p:ph type="title"/>
          </p:nvPr>
        </p:nvSpPr>
        <p:spPr>
          <a:xfrm>
            <a:off x="685331" y="457200"/>
            <a:ext cx="4451227" cy="151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44"/>
          <p:cNvSpPr>
            <a:spLocks noGrp="1"/>
          </p:cNvSpPr>
          <p:nvPr>
            <p:ph type="pic" idx="2"/>
          </p:nvPr>
        </p:nvSpPr>
        <p:spPr>
          <a:xfrm>
            <a:off x="5568602" y="457201"/>
            <a:ext cx="2441519" cy="3886200"/>
          </a:xfrm>
          <a:prstGeom prst="roundRect">
            <a:avLst>
              <a:gd name="adj" fmla="val 4943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8" name="Google Shape;328;p44"/>
          <p:cNvSpPr txBox="1">
            <a:spLocks noGrp="1"/>
          </p:cNvSpPr>
          <p:nvPr>
            <p:ph type="body" idx="1"/>
          </p:nvPr>
        </p:nvSpPr>
        <p:spPr>
          <a:xfrm>
            <a:off x="685346" y="1974639"/>
            <a:ext cx="4451212" cy="2368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29" name="Google Shape;329;p44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44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44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45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45"/>
          <p:cNvSpPr txBox="1">
            <a:spLocks noGrp="1"/>
          </p:cNvSpPr>
          <p:nvPr>
            <p:ph type="title"/>
          </p:nvPr>
        </p:nvSpPr>
        <p:spPr>
          <a:xfrm>
            <a:off x="685346" y="3217030"/>
            <a:ext cx="7773324" cy="60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45"/>
          <p:cNvSpPr>
            <a:spLocks noGrp="1"/>
          </p:cNvSpPr>
          <p:nvPr>
            <p:ph type="pic" idx="2"/>
          </p:nvPr>
        </p:nvSpPr>
        <p:spPr>
          <a:xfrm>
            <a:off x="888558" y="523696"/>
            <a:ext cx="7366899" cy="2410602"/>
          </a:xfrm>
          <a:prstGeom prst="roundRect">
            <a:avLst>
              <a:gd name="adj" fmla="val 4944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36" name="Google Shape;336;p45"/>
          <p:cNvSpPr txBox="1">
            <a:spLocks noGrp="1"/>
          </p:cNvSpPr>
          <p:nvPr>
            <p:ph type="body" idx="1"/>
          </p:nvPr>
        </p:nvSpPr>
        <p:spPr>
          <a:xfrm>
            <a:off x="685331" y="3831546"/>
            <a:ext cx="7773339" cy="51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37" name="Google Shape;337;p45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45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45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6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6"/>
          <p:cNvSpPr txBox="1">
            <a:spLocks noGrp="1"/>
          </p:cNvSpPr>
          <p:nvPr>
            <p:ph type="title"/>
          </p:nvPr>
        </p:nvSpPr>
        <p:spPr>
          <a:xfrm>
            <a:off x="685331" y="457200"/>
            <a:ext cx="7773339" cy="2570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46"/>
          <p:cNvSpPr txBox="1">
            <a:spLocks noGrp="1"/>
          </p:cNvSpPr>
          <p:nvPr>
            <p:ph type="body" idx="1"/>
          </p:nvPr>
        </p:nvSpPr>
        <p:spPr>
          <a:xfrm>
            <a:off x="685331" y="3153616"/>
            <a:ext cx="7773339" cy="118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44" name="Google Shape;344;p46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46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46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47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7"/>
          <p:cNvSpPr txBox="1"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47"/>
          <p:cNvSpPr txBox="1">
            <a:spLocks noGrp="1"/>
          </p:cNvSpPr>
          <p:nvPr>
            <p:ph type="body" idx="1"/>
          </p:nvPr>
        </p:nvSpPr>
        <p:spPr>
          <a:xfrm>
            <a:off x="1290484" y="2707524"/>
            <a:ext cx="6564224" cy="44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51" name="Google Shape;351;p47"/>
          <p:cNvSpPr txBox="1">
            <a:spLocks noGrp="1"/>
          </p:cNvSpPr>
          <p:nvPr>
            <p:ph type="body" idx="2"/>
          </p:nvPr>
        </p:nvSpPr>
        <p:spPr>
          <a:xfrm>
            <a:off x="685331" y="3279597"/>
            <a:ext cx="7773339" cy="1065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52" name="Google Shape;352;p47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47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47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5" name="Google Shape;355;p47"/>
          <p:cNvSpPr txBox="1"/>
          <p:nvPr/>
        </p:nvSpPr>
        <p:spPr>
          <a:xfrm>
            <a:off x="751116" y="565625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356" name="Google Shape;356;p47"/>
          <p:cNvSpPr txBox="1"/>
          <p:nvPr/>
        </p:nvSpPr>
        <p:spPr>
          <a:xfrm>
            <a:off x="7918169" y="2245184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48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8"/>
          <p:cNvSpPr txBox="1">
            <a:spLocks noGrp="1"/>
          </p:cNvSpPr>
          <p:nvPr>
            <p:ph type="title"/>
          </p:nvPr>
        </p:nvSpPr>
        <p:spPr>
          <a:xfrm>
            <a:off x="685331" y="1604041"/>
            <a:ext cx="7773339" cy="1883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48"/>
          <p:cNvSpPr txBox="1">
            <a:spLocks noGrp="1"/>
          </p:cNvSpPr>
          <p:nvPr>
            <p:ph type="body" idx="1"/>
          </p:nvPr>
        </p:nvSpPr>
        <p:spPr>
          <a:xfrm>
            <a:off x="685331" y="3496751"/>
            <a:ext cx="7773339" cy="855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61" name="Google Shape;361;p48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8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48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49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9"/>
          <p:cNvSpPr txBox="1">
            <a:spLocks noGrp="1"/>
          </p:cNvSpPr>
          <p:nvPr>
            <p:ph type="title"/>
          </p:nvPr>
        </p:nvSpPr>
        <p:spPr>
          <a:xfrm>
            <a:off x="685331" y="457200"/>
            <a:ext cx="7773339" cy="1203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49"/>
          <p:cNvSpPr txBox="1">
            <a:spLocks noGrp="1"/>
          </p:cNvSpPr>
          <p:nvPr>
            <p:ph type="body" idx="1"/>
          </p:nvPr>
        </p:nvSpPr>
        <p:spPr>
          <a:xfrm>
            <a:off x="685331" y="1775320"/>
            <a:ext cx="2474232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68" name="Google Shape;368;p49"/>
          <p:cNvSpPr txBox="1">
            <a:spLocks noGrp="1"/>
          </p:cNvSpPr>
          <p:nvPr>
            <p:ph type="body" idx="2"/>
          </p:nvPr>
        </p:nvSpPr>
        <p:spPr>
          <a:xfrm>
            <a:off x="685331" y="2207517"/>
            <a:ext cx="2474232" cy="213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69" name="Google Shape;369;p49"/>
          <p:cNvSpPr txBox="1">
            <a:spLocks noGrp="1"/>
          </p:cNvSpPr>
          <p:nvPr>
            <p:ph type="body" idx="3"/>
          </p:nvPr>
        </p:nvSpPr>
        <p:spPr>
          <a:xfrm>
            <a:off x="3339292" y="1775320"/>
            <a:ext cx="2468641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0" name="Google Shape;370;p49"/>
          <p:cNvSpPr txBox="1">
            <a:spLocks noGrp="1"/>
          </p:cNvSpPr>
          <p:nvPr>
            <p:ph type="body" idx="4"/>
          </p:nvPr>
        </p:nvSpPr>
        <p:spPr>
          <a:xfrm>
            <a:off x="3331012" y="2207517"/>
            <a:ext cx="2477513" cy="213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71" name="Google Shape;371;p49"/>
          <p:cNvSpPr txBox="1">
            <a:spLocks noGrp="1"/>
          </p:cNvSpPr>
          <p:nvPr>
            <p:ph type="body" idx="5"/>
          </p:nvPr>
        </p:nvSpPr>
        <p:spPr>
          <a:xfrm>
            <a:off x="5979974" y="1775320"/>
            <a:ext cx="2478696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2" name="Google Shape;372;p49"/>
          <p:cNvSpPr txBox="1">
            <a:spLocks noGrp="1"/>
          </p:cNvSpPr>
          <p:nvPr>
            <p:ph type="body" idx="6"/>
          </p:nvPr>
        </p:nvSpPr>
        <p:spPr>
          <a:xfrm>
            <a:off x="5979974" y="2207517"/>
            <a:ext cx="2478696" cy="213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73" name="Google Shape;373;p49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49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49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50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50"/>
          <p:cNvSpPr txBox="1">
            <a:spLocks noGrp="1"/>
          </p:cNvSpPr>
          <p:nvPr>
            <p:ph type="title"/>
          </p:nvPr>
        </p:nvSpPr>
        <p:spPr>
          <a:xfrm>
            <a:off x="685331" y="458079"/>
            <a:ext cx="7773339" cy="120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50"/>
          <p:cNvSpPr txBox="1">
            <a:spLocks noGrp="1"/>
          </p:cNvSpPr>
          <p:nvPr>
            <p:ph type="body" idx="1"/>
          </p:nvPr>
        </p:nvSpPr>
        <p:spPr>
          <a:xfrm>
            <a:off x="685331" y="3153615"/>
            <a:ext cx="2472307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sz="165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0" name="Google Shape;380;p50"/>
          <p:cNvSpPr>
            <a:spLocks noGrp="1"/>
          </p:cNvSpPr>
          <p:nvPr>
            <p:ph type="pic" idx="2"/>
          </p:nvPr>
        </p:nvSpPr>
        <p:spPr>
          <a:xfrm>
            <a:off x="685331" y="1775320"/>
            <a:ext cx="2472307" cy="1143000"/>
          </a:xfrm>
          <a:prstGeom prst="roundRect">
            <a:avLst>
              <a:gd name="adj" fmla="val 9363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81" name="Google Shape;381;p50"/>
          <p:cNvSpPr txBox="1">
            <a:spLocks noGrp="1"/>
          </p:cNvSpPr>
          <p:nvPr>
            <p:ph type="body" idx="3"/>
          </p:nvPr>
        </p:nvSpPr>
        <p:spPr>
          <a:xfrm>
            <a:off x="685331" y="3585811"/>
            <a:ext cx="2472307" cy="757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82" name="Google Shape;382;p50"/>
          <p:cNvSpPr txBox="1">
            <a:spLocks noGrp="1"/>
          </p:cNvSpPr>
          <p:nvPr>
            <p:ph type="body" idx="4"/>
          </p:nvPr>
        </p:nvSpPr>
        <p:spPr>
          <a:xfrm>
            <a:off x="3332069" y="3153615"/>
            <a:ext cx="2476371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sz="165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3" name="Google Shape;383;p50"/>
          <p:cNvSpPr>
            <a:spLocks noGrp="1"/>
          </p:cNvSpPr>
          <p:nvPr>
            <p:ph type="pic" idx="5"/>
          </p:nvPr>
        </p:nvSpPr>
        <p:spPr>
          <a:xfrm>
            <a:off x="3331011" y="1775320"/>
            <a:ext cx="2477514" cy="1143000"/>
          </a:xfrm>
          <a:prstGeom prst="roundRect">
            <a:avLst>
              <a:gd name="adj" fmla="val 8841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84" name="Google Shape;384;p50"/>
          <p:cNvSpPr txBox="1">
            <a:spLocks noGrp="1"/>
          </p:cNvSpPr>
          <p:nvPr>
            <p:ph type="body" idx="6"/>
          </p:nvPr>
        </p:nvSpPr>
        <p:spPr>
          <a:xfrm>
            <a:off x="3331011" y="3585811"/>
            <a:ext cx="2477514" cy="757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85" name="Google Shape;385;p50"/>
          <p:cNvSpPr txBox="1">
            <a:spLocks noGrp="1"/>
          </p:cNvSpPr>
          <p:nvPr>
            <p:ph type="body" idx="7"/>
          </p:nvPr>
        </p:nvSpPr>
        <p:spPr>
          <a:xfrm>
            <a:off x="5979974" y="3153615"/>
            <a:ext cx="2475511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sz="165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6" name="Google Shape;386;p50"/>
          <p:cNvSpPr>
            <a:spLocks noGrp="1"/>
          </p:cNvSpPr>
          <p:nvPr>
            <p:ph type="pic" idx="8"/>
          </p:nvPr>
        </p:nvSpPr>
        <p:spPr>
          <a:xfrm>
            <a:off x="5979974" y="1775320"/>
            <a:ext cx="2478696" cy="1143000"/>
          </a:xfrm>
          <a:prstGeom prst="roundRect">
            <a:avLst>
              <a:gd name="adj" fmla="val 8841"/>
            </a:avLst>
          </a:prstGeom>
          <a:noFill/>
          <a:ln w="8255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87" name="Google Shape;387;p50"/>
          <p:cNvSpPr txBox="1">
            <a:spLocks noGrp="1"/>
          </p:cNvSpPr>
          <p:nvPr>
            <p:ph type="body" idx="9"/>
          </p:nvPr>
        </p:nvSpPr>
        <p:spPr>
          <a:xfrm>
            <a:off x="5979880" y="3585809"/>
            <a:ext cx="2478790" cy="757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marL="2743200" lvl="5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marL="3200400" lvl="6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marL="3657600" lvl="7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marL="4114800" lvl="8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88" name="Google Shape;388;p50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50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50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866216" y="1952625"/>
            <a:ext cx="6619244" cy="256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51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51"/>
          <p:cNvSpPr txBox="1"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51"/>
          <p:cNvSpPr txBox="1">
            <a:spLocks noGrp="1"/>
          </p:cNvSpPr>
          <p:nvPr>
            <p:ph type="body" idx="1"/>
          </p:nvPr>
        </p:nvSpPr>
        <p:spPr>
          <a:xfrm rot="5400000">
            <a:off x="3287960" y="-827310"/>
            <a:ext cx="2568080" cy="7773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p51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51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51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52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2"/>
          <p:cNvSpPr txBox="1">
            <a:spLocks noGrp="1"/>
          </p:cNvSpPr>
          <p:nvPr>
            <p:ph type="title"/>
          </p:nvPr>
        </p:nvSpPr>
        <p:spPr>
          <a:xfrm rot="5400000">
            <a:off x="5558073" y="1442803"/>
            <a:ext cx="3886199" cy="191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52"/>
          <p:cNvSpPr txBox="1">
            <a:spLocks noGrp="1"/>
          </p:cNvSpPr>
          <p:nvPr>
            <p:ph type="body" idx="1"/>
          </p:nvPr>
        </p:nvSpPr>
        <p:spPr>
          <a:xfrm rot="5400000">
            <a:off x="1614253" y="-471721"/>
            <a:ext cx="3886199" cy="5744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2" name="Google Shape;402;p52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52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52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e77763f2e5_0_19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g2e77763f2e5_0_19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g2e77763f2e5_0_19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e77763f2e5_0_194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g2e77763f2e5_0_194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g2e77763f2e5_0_19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g2e77763f2e5_0_19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g2e77763f2e5_0_19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e77763f2e5_0_20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g2e77763f2e5_0_200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424" name="Google Shape;424;g2e77763f2e5_0_20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g2e77763f2e5_0_20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g2e77763f2e5_0_20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e77763f2e5_0_206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g2e77763f2e5_0_206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0" name="Google Shape;430;g2e77763f2e5_0_20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g2e77763f2e5_0_20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g2e77763f2e5_0_20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2e77763f2e5_0_212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g2e77763f2e5_0_212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436" name="Google Shape;436;g2e77763f2e5_0_212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437" name="Google Shape;437;g2e77763f2e5_0_21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g2e77763f2e5_0_21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g2e77763f2e5_0_21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e77763f2e5_0_2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g2e77763f2e5_0_219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443" name="Google Shape;443;g2e77763f2e5_0_219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444" name="Google Shape;444;g2e77763f2e5_0_219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445" name="Google Shape;445;g2e77763f2e5_0_219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446" name="Google Shape;446;g2e77763f2e5_0_2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g2e77763f2e5_0_21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g2e77763f2e5_0_21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e77763f2e5_0_22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g2e77763f2e5_0_22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g2e77763f2e5_0_22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g2e77763f2e5_0_22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e77763f2e5_0_233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g2e77763f2e5_0_233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5700" cy="29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457" name="Google Shape;457;g2e77763f2e5_0_233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458" name="Google Shape;458;g2e77763f2e5_0_23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g2e77763f2e5_0_23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g2e77763f2e5_0_23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1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46" name="Google Shape;46;p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8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8"/>
            <p:cNvSpPr/>
            <p:nvPr/>
          </p:nvSpPr>
          <p:spPr>
            <a:xfrm rot="-54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 extrusionOk="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4" name="Google Shape;54;p18"/>
            <p:cNvSpPr/>
            <p:nvPr/>
          </p:nvSpPr>
          <p:spPr>
            <a:xfrm rot="-5677511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8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56" name="Google Shape;56;p18"/>
          <p:cNvSpPr txBox="1">
            <a:spLocks noGrp="1"/>
          </p:cNvSpPr>
          <p:nvPr>
            <p:ph type="title"/>
          </p:nvPr>
        </p:nvSpPr>
        <p:spPr>
          <a:xfrm>
            <a:off x="866216" y="2008234"/>
            <a:ext cx="3263269" cy="1712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1"/>
          </p:nvPr>
        </p:nvSpPr>
        <p:spPr>
          <a:xfrm>
            <a:off x="5171670" y="2008233"/>
            <a:ext cx="2818159" cy="1712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EE52A4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e77763f2e5_0_240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g2e77763f2e5_0_240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g2e77763f2e5_0_240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465" name="Google Shape;465;g2e77763f2e5_0_24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g2e77763f2e5_0_24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g2e77763f2e5_0_24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2e77763f2e5_0_247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g2e77763f2e5_0_247"/>
          <p:cNvSpPr txBox="1">
            <a:spLocks noGrp="1"/>
          </p:cNvSpPr>
          <p:nvPr>
            <p:ph type="body" idx="1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471" name="Google Shape;471;g2e77763f2e5_0_24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g2e77763f2e5_0_24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g2e77763f2e5_0_24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e77763f2e5_0_253"/>
          <p:cNvSpPr txBox="1">
            <a:spLocks noGrp="1"/>
          </p:cNvSpPr>
          <p:nvPr>
            <p:ph type="title"/>
          </p:nvPr>
        </p:nvSpPr>
        <p:spPr>
          <a:xfrm rot="5400000">
            <a:off x="2366250" y="1085769"/>
            <a:ext cx="29256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g2e77763f2e5_0_253"/>
          <p:cNvSpPr txBox="1">
            <a:spLocks noGrp="1"/>
          </p:cNvSpPr>
          <p:nvPr>
            <p:ph type="body" idx="1"/>
          </p:nvPr>
        </p:nvSpPr>
        <p:spPr>
          <a:xfrm rot="5400000">
            <a:off x="270750" y="95169"/>
            <a:ext cx="29256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477" name="Google Shape;477;g2e77763f2e5_0_25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g2e77763f2e5_0_25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g2e77763f2e5_0_25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66215" y="1952625"/>
            <a:ext cx="3618869" cy="256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2"/>
          </p:nvPr>
        </p:nvSpPr>
        <p:spPr>
          <a:xfrm>
            <a:off x="4656535" y="1952625"/>
            <a:ext cx="3618869" cy="256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1"/>
          </p:nvPr>
        </p:nvSpPr>
        <p:spPr>
          <a:xfrm>
            <a:off x="866216" y="1952625"/>
            <a:ext cx="3618868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2"/>
          </p:nvPr>
        </p:nvSpPr>
        <p:spPr>
          <a:xfrm>
            <a:off x="866215" y="2384822"/>
            <a:ext cx="3618869" cy="2130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3"/>
          </p:nvPr>
        </p:nvSpPr>
        <p:spPr>
          <a:xfrm>
            <a:off x="4656535" y="1952625"/>
            <a:ext cx="3618869" cy="43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750"/>
              </a:spcBef>
              <a:spcAft>
                <a:spcPts val="0"/>
              </a:spcAft>
              <a:buSzPts val="1440"/>
              <a:buNone/>
              <a:defRPr sz="1800" b="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b="1"/>
            </a:lvl2pPr>
            <a:lvl3pPr marL="1371600" lvl="2" indent="-2286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 b="1"/>
            </a:lvl3pPr>
            <a:lvl4pPr marL="1828800" lvl="3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4pPr>
            <a:lvl5pPr marL="2286000" lvl="4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5pPr>
            <a:lvl6pPr marL="2743200" lvl="5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6pPr>
            <a:lvl7pPr marL="3200400" lvl="6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7pPr>
            <a:lvl8pPr marL="3657600" lvl="7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8pPr>
            <a:lvl9pPr marL="4114800" lvl="8" indent="-228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 b="1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4"/>
          </p:nvPr>
        </p:nvSpPr>
        <p:spPr>
          <a:xfrm>
            <a:off x="4656535" y="2384822"/>
            <a:ext cx="3618869" cy="2130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7180" algn="l">
              <a:spcBef>
                <a:spcPts val="750"/>
              </a:spcBef>
              <a:spcAft>
                <a:spcPts val="0"/>
              </a:spcAft>
              <a:buSzPts val="1080"/>
              <a:buChar char="►"/>
              <a:defRPr sz="1350"/>
            </a:lvl1pPr>
            <a:lvl2pPr marL="914400" lvl="1" indent="-289560" algn="l">
              <a:spcBef>
                <a:spcPts val="750"/>
              </a:spcBef>
              <a:spcAft>
                <a:spcPts val="0"/>
              </a:spcAft>
              <a:buSzPts val="960"/>
              <a:buChar char="►"/>
              <a:defRPr sz="1200"/>
            </a:lvl2pPr>
            <a:lvl3pPr marL="1371600" lvl="2" indent="-281939" algn="l">
              <a:spcBef>
                <a:spcPts val="750"/>
              </a:spcBef>
              <a:spcAft>
                <a:spcPts val="0"/>
              </a:spcAft>
              <a:buSzPts val="840"/>
              <a:buChar char="►"/>
              <a:defRPr sz="1050"/>
            </a:lvl3pPr>
            <a:lvl4pPr marL="1828800" lvl="3" indent="-274319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4pPr>
            <a:lvl5pPr marL="2286000" lvl="4" indent="-27432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5pPr>
            <a:lvl6pPr marL="2743200" lvl="5" indent="-27432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6pPr>
            <a:lvl7pPr marL="3200400" lvl="6" indent="-27432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7pPr>
            <a:lvl8pPr marL="3657600" lvl="7" indent="-27432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8pPr>
            <a:lvl9pPr marL="4114800" lvl="8" indent="-27432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0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Google Shape;7;p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0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 extrusionOk="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0"/>
            <p:cNvSpPr/>
            <p:nvPr/>
          </p:nvSpPr>
          <p:spPr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l" t="t" r="r" b="b"/>
              <a:pathLst>
                <a:path w="7104" h="2856" extrusionOk="0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" name="Google Shape;15;p10"/>
            <p:cNvSpPr/>
            <p:nvPr/>
          </p:nvSpPr>
          <p:spPr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l" t="t" r="r" b="b"/>
              <a:pathLst>
                <a:path w="15356" h="8638" extrusionOk="0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" name="Google Shape;16;p10"/>
          <p:cNvSpPr txBox="1"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body" idx="1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97180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►"/>
              <a:defRPr sz="135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89560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81939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►"/>
              <a:defRPr sz="105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74319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74320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74320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74320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74320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74320" algn="l" rtl="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sz="9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5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5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1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ldNum" idx="12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B7B7B7"/>
            </a:gs>
          </a:gsLst>
          <a:lin ang="5400000" scaled="0"/>
        </a:gra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13" descr="\\DROBO-FS\QuickDrops\JB\PPTX NG\Droplets\LightingOverlay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1" y="-1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3"/>
          <p:cNvSpPr txBox="1">
            <a:spLocks noGrp="1"/>
          </p:cNvSpPr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 sz="27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13"/>
          <p:cNvSpPr txBox="1">
            <a:spLocks noGrp="1"/>
          </p:cNvSpPr>
          <p:nvPr>
            <p:ph type="body" idx="1"/>
          </p:nvPr>
        </p:nvSpPr>
        <p:spPr>
          <a:xfrm>
            <a:off x="685331" y="1775320"/>
            <a:ext cx="7773339" cy="256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14325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04800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295275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295275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295275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295275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295275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295275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60" name="Google Shape;260;p13"/>
          <p:cNvSpPr txBox="1">
            <a:spLocks noGrp="1"/>
          </p:cNvSpPr>
          <p:nvPr>
            <p:ph type="dt" idx="10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1" name="Google Shape;261;p13"/>
          <p:cNvSpPr txBox="1">
            <a:spLocks noGrp="1"/>
          </p:cNvSpPr>
          <p:nvPr>
            <p:ph type="ftr" idx="11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2" name="Google Shape;262;p13"/>
          <p:cNvSpPr txBox="1">
            <a:spLocks noGrp="1"/>
          </p:cNvSpPr>
          <p:nvPr>
            <p:ph type="sldNum" idx="12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e77763f2e5_0_184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407" name="Google Shape;407;g2e77763f2e5_0_184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Google Shape;408;g2e77763f2e5_0_18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9" name="Google Shape;409;g2e77763f2e5_0_18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0" name="Google Shape;410;g2e77763f2e5_0_18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comments" Target="../comments/commen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4D4"/>
        </a:solid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Google Shape;484;g2e77763f2e5_0_0"/>
          <p:cNvGrpSpPr/>
          <p:nvPr/>
        </p:nvGrpSpPr>
        <p:grpSpPr>
          <a:xfrm>
            <a:off x="0" y="-635867"/>
            <a:ext cx="9143780" cy="1624926"/>
            <a:chOff x="0" y="-314325"/>
            <a:chExt cx="5061600" cy="855900"/>
          </a:xfrm>
        </p:grpSpPr>
        <p:sp>
          <p:nvSpPr>
            <p:cNvPr id="485" name="Google Shape;485;g2e77763f2e5_0_0"/>
            <p:cNvSpPr/>
            <p:nvPr/>
          </p:nvSpPr>
          <p:spPr>
            <a:xfrm>
              <a:off x="0" y="0"/>
              <a:ext cx="5061562" cy="541495"/>
            </a:xfrm>
            <a:custGeom>
              <a:avLst/>
              <a:gdLst/>
              <a:ahLst/>
              <a:cxnLst/>
              <a:rect l="l" t="t" r="r" b="b"/>
              <a:pathLst>
                <a:path w="5061562" h="541495" extrusionOk="0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g2e77763f2e5_0_0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7" name="Google Shape;487;g2e77763f2e5_0_0"/>
          <p:cNvSpPr/>
          <p:nvPr/>
        </p:nvSpPr>
        <p:spPr>
          <a:xfrm>
            <a:off x="1156871" y="93757"/>
            <a:ext cx="841248" cy="84124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2258" b="-12258"/>
            </a:stretch>
          </a:blip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g2e77763f2e5_0_0"/>
          <p:cNvSpPr/>
          <p:nvPr/>
        </p:nvSpPr>
        <p:spPr>
          <a:xfrm rot="-1116942">
            <a:off x="5376024" y="1605696"/>
            <a:ext cx="5209714" cy="4234077"/>
          </a:xfrm>
          <a:custGeom>
            <a:avLst/>
            <a:gdLst/>
            <a:ahLst/>
            <a:cxnLst/>
            <a:rect l="l" t="t" r="r" b="b"/>
            <a:pathLst>
              <a:path w="10393994" h="8447483" extrusionOk="0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489" name="Google Shape;489;g2e77763f2e5_0_0"/>
          <p:cNvGrpSpPr/>
          <p:nvPr/>
        </p:nvGrpSpPr>
        <p:grpSpPr>
          <a:xfrm>
            <a:off x="0" y="3127955"/>
            <a:ext cx="9144020" cy="2015637"/>
            <a:chOff x="0" y="-314325"/>
            <a:chExt cx="5117540" cy="1061700"/>
          </a:xfrm>
        </p:grpSpPr>
        <p:sp>
          <p:nvSpPr>
            <p:cNvPr id="490" name="Google Shape;490;g2e77763f2e5_0_0"/>
            <p:cNvSpPr/>
            <p:nvPr/>
          </p:nvSpPr>
          <p:spPr>
            <a:xfrm>
              <a:off x="0" y="0"/>
              <a:ext cx="5117540" cy="747351"/>
            </a:xfrm>
            <a:custGeom>
              <a:avLst/>
              <a:gdLst/>
              <a:ahLst/>
              <a:cxnLst/>
              <a:rect l="l" t="t" r="r" b="b"/>
              <a:pathLst>
                <a:path w="5117540" h="747351" extrusionOk="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g2e77763f2e5_0_0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2" name="Google Shape;492;g2e77763f2e5_0_0"/>
          <p:cNvSpPr txBox="1"/>
          <p:nvPr/>
        </p:nvSpPr>
        <p:spPr>
          <a:xfrm>
            <a:off x="514350" y="1476342"/>
            <a:ext cx="9394800" cy="11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700"/>
          </a:p>
          <a:p>
            <a:pPr marL="0" marR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700"/>
          </a:p>
        </p:txBody>
      </p:sp>
      <p:sp>
        <p:nvSpPr>
          <p:cNvPr id="493" name="Google Shape;493;g2e77763f2e5_0_0"/>
          <p:cNvSpPr txBox="1"/>
          <p:nvPr/>
        </p:nvSpPr>
        <p:spPr>
          <a:xfrm>
            <a:off x="514350" y="2547905"/>
            <a:ext cx="37815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i="0" u="none" strike="noStrike" cap="non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700"/>
          </a:p>
        </p:txBody>
      </p:sp>
      <p:grpSp>
        <p:nvGrpSpPr>
          <p:cNvPr id="494" name="Google Shape;494;g2e77763f2e5_0_0"/>
          <p:cNvGrpSpPr/>
          <p:nvPr/>
        </p:nvGrpSpPr>
        <p:grpSpPr>
          <a:xfrm>
            <a:off x="111965" y="4089606"/>
            <a:ext cx="4460063" cy="846150"/>
            <a:chOff x="0" y="-66675"/>
            <a:chExt cx="11893500" cy="2256399"/>
          </a:xfrm>
        </p:grpSpPr>
        <p:sp>
          <p:nvSpPr>
            <p:cNvPr id="495" name="Google Shape;495;g2e77763f2e5_0_0"/>
            <p:cNvSpPr txBox="1"/>
            <p:nvPr/>
          </p:nvSpPr>
          <p:spPr>
            <a:xfrm>
              <a:off x="3768361" y="-66675"/>
              <a:ext cx="4143300" cy="128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700"/>
            </a:p>
          </p:txBody>
        </p:sp>
        <p:sp>
          <p:nvSpPr>
            <p:cNvPr id="496" name="Google Shape;496;g2e77763f2e5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700"/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700"/>
            </a:p>
          </p:txBody>
        </p:sp>
      </p:grpSp>
      <p:grpSp>
        <p:nvGrpSpPr>
          <p:cNvPr id="497" name="Google Shape;497;g2e77763f2e5_0_0"/>
          <p:cNvGrpSpPr/>
          <p:nvPr/>
        </p:nvGrpSpPr>
        <p:grpSpPr>
          <a:xfrm>
            <a:off x="4572000" y="4089606"/>
            <a:ext cx="4460063" cy="846150"/>
            <a:chOff x="0" y="-66675"/>
            <a:chExt cx="11893500" cy="2256399"/>
          </a:xfrm>
        </p:grpSpPr>
        <p:sp>
          <p:nvSpPr>
            <p:cNvPr id="498" name="Google Shape;498;g2e77763f2e5_0_0"/>
            <p:cNvSpPr txBox="1"/>
            <p:nvPr/>
          </p:nvSpPr>
          <p:spPr>
            <a:xfrm>
              <a:off x="3768361" y="-66675"/>
              <a:ext cx="4143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700"/>
            </a:p>
          </p:txBody>
        </p:sp>
        <p:sp>
          <p:nvSpPr>
            <p:cNvPr id="499" name="Google Shape;499;g2e77763f2e5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en-US" sz="15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lang="en-US" sz="15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700"/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700"/>
            </a:p>
          </p:txBody>
        </p:sp>
      </p:grpSp>
      <p:cxnSp>
        <p:nvCxnSpPr>
          <p:cNvPr id="500" name="Google Shape;500;g2e77763f2e5_0_0"/>
          <p:cNvCxnSpPr/>
          <p:nvPr/>
        </p:nvCxnSpPr>
        <p:spPr>
          <a:xfrm>
            <a:off x="4716065" y="4009977"/>
            <a:ext cx="0" cy="1000200"/>
          </a:xfrm>
          <a:prstGeom prst="straightConnector1">
            <a:avLst/>
          </a:prstGeom>
          <a:noFill/>
          <a:ln w="47625" cap="flat" cmpd="sng">
            <a:solidFill>
              <a:srgbClr val="2BB4D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1" name="Google Shape;501;g2e77763f2e5_0_0"/>
          <p:cNvSpPr/>
          <p:nvPr/>
        </p:nvSpPr>
        <p:spPr>
          <a:xfrm>
            <a:off x="4295827" y="93757"/>
            <a:ext cx="841248" cy="84124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3609" b="-3598"/>
            </a:stretch>
          </a:blip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g2e77763f2e5_0_0"/>
          <p:cNvSpPr/>
          <p:nvPr/>
        </p:nvSpPr>
        <p:spPr>
          <a:xfrm>
            <a:off x="7432537" y="93757"/>
            <a:ext cx="841248" cy="84124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669" b="-669"/>
            </a:stretch>
          </a:blip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B4D4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e77763f2e5_0_178"/>
          <p:cNvSpPr/>
          <p:nvPr/>
        </p:nvSpPr>
        <p:spPr>
          <a:xfrm rot="-1763341">
            <a:off x="5228400" y="1177286"/>
            <a:ext cx="6046980" cy="4914546"/>
          </a:xfrm>
          <a:custGeom>
            <a:avLst/>
            <a:gdLst/>
            <a:ahLst/>
            <a:cxnLst/>
            <a:rect l="l" t="t" r="r" b="b"/>
            <a:pathLst>
              <a:path w="12112141" h="9843868" extrusionOk="0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/>
            </a:stretch>
          </a:blipFill>
          <a:ln>
            <a:noFill/>
          </a:ln>
        </p:spPr>
      </p:sp>
      <p:sp>
        <p:nvSpPr>
          <p:cNvPr id="556" name="Google Shape;556;g2e77763f2e5_0_178"/>
          <p:cNvSpPr txBox="1"/>
          <p:nvPr/>
        </p:nvSpPr>
        <p:spPr>
          <a:xfrm>
            <a:off x="514467" y="1171737"/>
            <a:ext cx="41253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b="1" i="0" u="none" strike="noStrike" cap="non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700"/>
          </a:p>
        </p:txBody>
      </p:sp>
      <p:sp>
        <p:nvSpPr>
          <p:cNvPr id="557" name="Google Shape;557;g2e77763f2e5_0_178"/>
          <p:cNvSpPr txBox="1"/>
          <p:nvPr/>
        </p:nvSpPr>
        <p:spPr>
          <a:xfrm>
            <a:off x="514350" y="2977975"/>
            <a:ext cx="6256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lang="en-US" sz="2800" b="0" i="0" u="none" strike="noStrike" cap="non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lang="en-US" sz="2800" b="0" i="0" u="none" strike="noStrike" cap="non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"/>
          <p:cNvSpPr/>
          <p:nvPr/>
        </p:nvSpPr>
        <p:spPr>
          <a:xfrm>
            <a:off x="2669939" y="653424"/>
            <a:ext cx="357020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SESSION-6</a:t>
            </a:r>
            <a:endParaRPr/>
          </a:p>
        </p:txBody>
      </p:sp>
      <p:sp>
        <p:nvSpPr>
          <p:cNvPr id="508" name="Google Shape;508;p2"/>
          <p:cNvSpPr/>
          <p:nvPr/>
        </p:nvSpPr>
        <p:spPr>
          <a:xfrm>
            <a:off x="127000" y="1975406"/>
            <a:ext cx="8788400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Objective: </a:t>
            </a:r>
            <a:r>
              <a:rPr lang="en-US" sz="3200" b="0" i="0" u="none" strike="noStrike" cap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Ideate and develop presentations on session topics discussed in Unit-1, i.e. Biodiversity</a:t>
            </a:r>
            <a:endParaRPr sz="3200" b="0" i="0" u="none" strike="noStrike" cap="none">
              <a:solidFill>
                <a:srgbClr val="7030A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"/>
          <p:cNvSpPr/>
          <p:nvPr/>
        </p:nvSpPr>
        <p:spPr>
          <a:xfrm>
            <a:off x="279400" y="1065997"/>
            <a:ext cx="816610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Choose a DIY topic from a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ll</a:t>
            </a:r>
            <a:r>
              <a:rPr lang="en-US" sz="3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sessi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ons in Unit 1 (Birds, Plants, Mammals) </a:t>
            </a:r>
            <a:r>
              <a:rPr lang="en-US" sz="3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&amp; mode of presentation on the basis of lottery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0" u="none" strike="noStrike" cap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 of presentation : storyboard, role-play &amp; sketch</a:t>
            </a:r>
            <a:r>
              <a:rPr lang="en-US" sz="3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3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4"/>
          <p:cNvPicPr preferRelativeResize="0"/>
          <p:nvPr/>
        </p:nvPicPr>
        <p:blipFill rotWithShape="1">
          <a:blip r:embed="rId3">
            <a:alphaModFix/>
          </a:blip>
          <a:srcRect t="17531" b="19999"/>
          <a:stretch/>
        </p:blipFill>
        <p:spPr>
          <a:xfrm>
            <a:off x="613705" y="0"/>
            <a:ext cx="462918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4"/>
          <p:cNvSpPr/>
          <p:nvPr/>
        </p:nvSpPr>
        <p:spPr>
          <a:xfrm>
            <a:off x="5754545" y="1350967"/>
            <a:ext cx="2651688" cy="156966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Story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Boarding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p5"/>
          <p:cNvPicPr preferRelativeResize="0"/>
          <p:nvPr/>
        </p:nvPicPr>
        <p:blipFill rotWithShape="1">
          <a:blip r:embed="rId3">
            <a:alphaModFix/>
          </a:blip>
          <a:srcRect l="20008" t="36386" r="58292" b="48483"/>
          <a:stretch/>
        </p:blipFill>
        <p:spPr>
          <a:xfrm>
            <a:off x="522450" y="0"/>
            <a:ext cx="3276598" cy="5102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5"/>
          <p:cNvPicPr preferRelativeResize="0"/>
          <p:nvPr/>
        </p:nvPicPr>
        <p:blipFill rotWithShape="1">
          <a:blip r:embed="rId3">
            <a:alphaModFix/>
          </a:blip>
          <a:srcRect l="61132" t="41107" r="20408" b="46022"/>
          <a:stretch/>
        </p:blipFill>
        <p:spPr>
          <a:xfrm>
            <a:off x="5448300" y="41010"/>
            <a:ext cx="3276599" cy="510249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5"/>
          <p:cNvSpPr/>
          <p:nvPr/>
        </p:nvSpPr>
        <p:spPr>
          <a:xfrm rot="5400000">
            <a:off x="2363326" y="2073908"/>
            <a:ext cx="4785926" cy="92333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Sketch Prototype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6"/>
          <p:cNvSpPr txBox="1">
            <a:spLocks noGrp="1"/>
          </p:cNvSpPr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</a:pPr>
            <a:endParaRPr/>
          </a:p>
        </p:txBody>
      </p:sp>
      <p:pic>
        <p:nvPicPr>
          <p:cNvPr id="532" name="Google Shape;532;p6"/>
          <p:cNvPicPr preferRelativeResize="0"/>
          <p:nvPr/>
        </p:nvPicPr>
        <p:blipFill rotWithShape="1">
          <a:blip r:embed="rId3">
            <a:alphaModFix/>
          </a:blip>
          <a:srcRect l="19445" t="19446" r="28979" b="35577"/>
          <a:stretch/>
        </p:blipFill>
        <p:spPr>
          <a:xfrm>
            <a:off x="1" y="277576"/>
            <a:ext cx="9143999" cy="3570524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6"/>
          <p:cNvSpPr/>
          <p:nvPr/>
        </p:nvSpPr>
        <p:spPr>
          <a:xfrm>
            <a:off x="2058844" y="4034927"/>
            <a:ext cx="5548455" cy="830997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Roleplay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8"/>
          <p:cNvSpPr txBox="1">
            <a:spLocks noGrp="1"/>
          </p:cNvSpPr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</a:pPr>
            <a:endParaRPr/>
          </a:p>
        </p:txBody>
      </p:sp>
      <p:pic>
        <p:nvPicPr>
          <p:cNvPr id="544" name="Google Shape;54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450" y="30350"/>
            <a:ext cx="8296332" cy="467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9"/>
          <p:cNvSpPr/>
          <p:nvPr/>
        </p:nvSpPr>
        <p:spPr>
          <a:xfrm>
            <a:off x="0" y="878185"/>
            <a:ext cx="87639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Activity: Group Presentation</a:t>
            </a:r>
            <a:endParaRPr/>
          </a:p>
        </p:txBody>
      </p:sp>
      <p:sp>
        <p:nvSpPr>
          <p:cNvPr id="550" name="Google Shape;550;p9"/>
          <p:cNvSpPr/>
          <p:nvPr/>
        </p:nvSpPr>
        <p:spPr>
          <a:xfrm>
            <a:off x="419100" y="2310140"/>
            <a:ext cx="795701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Presentation : 4 minutes &amp; feedback: 2 minutes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Each Group</a:t>
            </a:r>
            <a:endParaRPr sz="28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on Boardroom">
  <a:themeElements>
    <a:clrScheme name="Ion Boardroom">
      <a:dk1>
        <a:srgbClr val="000000"/>
      </a:dk1>
      <a:lt1>
        <a:srgbClr val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roplet">
  <a:themeElements>
    <a:clrScheme name="Droplet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(16:9)</PresentationFormat>
  <Paragraphs>23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Poppins Light</vt:lpstr>
      <vt:lpstr>Montserrat</vt:lpstr>
      <vt:lpstr>Twentieth Century</vt:lpstr>
      <vt:lpstr>Poppins</vt:lpstr>
      <vt:lpstr>Arial</vt:lpstr>
      <vt:lpstr>Calibri</vt:lpstr>
      <vt:lpstr>Noto Sans Symbols</vt:lpstr>
      <vt:lpstr>Roboto</vt:lpstr>
      <vt:lpstr>Century Gothic</vt:lpstr>
      <vt:lpstr>Times New Roman</vt:lpstr>
      <vt:lpstr>Epilogue</vt:lpstr>
      <vt:lpstr>Ion Boardroom</vt:lpstr>
      <vt:lpstr>Droplet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Rabindranath Tamarapu</cp:lastModifiedBy>
  <cp:revision>1</cp:revision>
  <dcterms:modified xsi:type="dcterms:W3CDTF">2024-06-23T14:53:41Z</dcterms:modified>
</cp:coreProperties>
</file>