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6858000" cx="12192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Montserrat"/>
      <p:bold r:id="rId21"/>
      <p:boldItalic r:id="rId22"/>
    </p:embeddedFont>
    <p:embeddedFont>
      <p:font typeface="Poppins"/>
      <p:bold r:id="rId23"/>
      <p:boldItalic r:id="rId24"/>
    </p:embeddedFont>
    <p:embeddedFont>
      <p:font typeface="Poppins Light"/>
      <p:regular r:id="rId25"/>
      <p:bold r:id="rId26"/>
      <p:italic r:id="rId27"/>
      <p:boldItalic r:id="rId28"/>
    </p:embeddedFont>
    <p:embeddedFont>
      <p:font typeface="Century Gothic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33" roundtripDataSignature="AMtx7mjlRf3wHt4KTxaTcALd7UqLhxB/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66AFED2-2C5D-4C6F-A95F-72E22E263B01}">
  <a:tblStyle styleId="{066AFED2-2C5D-4C6F-A95F-72E22E263B0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Montserrat-bold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PoppinsLight-bold.fntdata"/><Relationship Id="rId25" Type="http://schemas.openxmlformats.org/officeDocument/2006/relationships/font" Target="fonts/PoppinsLight-regular.fntdata"/><Relationship Id="rId28" Type="http://schemas.openxmlformats.org/officeDocument/2006/relationships/font" Target="fonts/PoppinsLight-boldItalic.fntdata"/><Relationship Id="rId27" Type="http://schemas.openxmlformats.org/officeDocument/2006/relationships/font" Target="fonts/PoppinsLight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CenturyGothic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CenturyGothic-italic.fntdata"/><Relationship Id="rId30" Type="http://schemas.openxmlformats.org/officeDocument/2006/relationships/font" Target="fonts/CenturyGothic-bold.fntdata"/><Relationship Id="rId11" Type="http://schemas.openxmlformats.org/officeDocument/2006/relationships/slide" Target="slides/slide4.xml"/><Relationship Id="rId33" Type="http://customschemas.google.com/relationships/presentationmetadata" Target="metadata"/><Relationship Id="rId10" Type="http://schemas.openxmlformats.org/officeDocument/2006/relationships/slide" Target="slides/slide3.xml"/><Relationship Id="rId32" Type="http://schemas.openxmlformats.org/officeDocument/2006/relationships/font" Target="fonts/CenturyGothic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oboto-regular.fntdata"/><Relationship Id="rId16" Type="http://schemas.openxmlformats.org/officeDocument/2006/relationships/slide" Target="slides/slide9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e7863ea373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2e7863ea373_2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e7863ea373_2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2e7863ea373_2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e7863ea373_2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2e7863ea373_2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e7863ea373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2e7863ea373_2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e7863ea373_2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2e7863ea373_2_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e7863ea373_2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2e7863ea373_2_1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e7863ea373_2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2e7863ea373_2_1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e7863ea373_2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2e7863ea373_2_1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e7863ea373_2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2e7863ea373_2_2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ctrTitle"/>
          </p:nvPr>
        </p:nvSpPr>
        <p:spPr>
          <a:xfrm>
            <a:off x="2589213" y="2514600"/>
            <a:ext cx="89154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5400"/>
              <a:buFont typeface="Century Gothic"/>
              <a:buNone/>
              <a:defRPr sz="54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" type="subTitle"/>
          </p:nvPr>
        </p:nvSpPr>
        <p:spPr>
          <a:xfrm>
            <a:off x="2589213" y="4777379"/>
            <a:ext cx="89154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2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531812" y="4529540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2589212" y="609600"/>
            <a:ext cx="8915400" cy="311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2589212" y="4354046"/>
            <a:ext cx="8915400" cy="15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1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/>
          <p:nvPr/>
        </p:nvSpPr>
        <p:spPr>
          <a:xfrm flipH="1" rot="10800000">
            <a:off x="-4189" y="31781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1"/>
          <p:cNvSpPr txBox="1"/>
          <p:nvPr>
            <p:ph idx="12" type="sldNum"/>
          </p:nvPr>
        </p:nvSpPr>
        <p:spPr>
          <a:xfrm>
            <a:off x="531812" y="3244139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2849949" y="609600"/>
            <a:ext cx="83940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275012" y="3505200"/>
            <a:ext cx="75366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2" type="body"/>
          </p:nvPr>
        </p:nvSpPr>
        <p:spPr>
          <a:xfrm>
            <a:off x="2589212" y="4354046"/>
            <a:ext cx="8915400" cy="15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2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/>
          <p:nvPr/>
        </p:nvSpPr>
        <p:spPr>
          <a:xfrm flipH="1" rot="10800000">
            <a:off x="-4189" y="31781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531812" y="3244139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19" name="Google Shape;119;p22"/>
          <p:cNvSpPr txBox="1"/>
          <p:nvPr/>
        </p:nvSpPr>
        <p:spPr>
          <a:xfrm>
            <a:off x="2467652" y="648005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22"/>
          <p:cNvSpPr txBox="1"/>
          <p:nvPr/>
        </p:nvSpPr>
        <p:spPr>
          <a:xfrm>
            <a:off x="11114852" y="2905306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2589213" y="2438400"/>
            <a:ext cx="8915400" cy="2724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2589213" y="5181600"/>
            <a:ext cx="89154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3"/>
          <p:cNvSpPr/>
          <p:nvPr/>
        </p:nvSpPr>
        <p:spPr>
          <a:xfrm flipH="1" rot="10800000">
            <a:off x="-4189" y="491172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3"/>
          <p:cNvSpPr txBox="1"/>
          <p:nvPr>
            <p:ph idx="12" type="sldNum"/>
          </p:nvPr>
        </p:nvSpPr>
        <p:spPr>
          <a:xfrm>
            <a:off x="531812" y="4983087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2849949" y="609600"/>
            <a:ext cx="83940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2" type="body"/>
          </p:nvPr>
        </p:nvSpPr>
        <p:spPr>
          <a:xfrm>
            <a:off x="2589213" y="5181600"/>
            <a:ext cx="89154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24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4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4"/>
          <p:cNvSpPr/>
          <p:nvPr/>
        </p:nvSpPr>
        <p:spPr>
          <a:xfrm flipH="1" rot="10800000">
            <a:off x="-4189" y="491172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4"/>
          <p:cNvSpPr txBox="1"/>
          <p:nvPr>
            <p:ph idx="12" type="sldNum"/>
          </p:nvPr>
        </p:nvSpPr>
        <p:spPr>
          <a:xfrm>
            <a:off x="531812" y="4983087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36" name="Google Shape;136;p24"/>
          <p:cNvSpPr txBox="1"/>
          <p:nvPr/>
        </p:nvSpPr>
        <p:spPr>
          <a:xfrm>
            <a:off x="2467652" y="648005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24"/>
          <p:cNvSpPr txBox="1"/>
          <p:nvPr/>
        </p:nvSpPr>
        <p:spPr>
          <a:xfrm>
            <a:off x="11114852" y="2905306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2589212" y="627407"/>
            <a:ext cx="8915400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25"/>
          <p:cNvSpPr txBox="1"/>
          <p:nvPr>
            <p:ph idx="2" type="body"/>
          </p:nvPr>
        </p:nvSpPr>
        <p:spPr>
          <a:xfrm>
            <a:off x="2589213" y="5181600"/>
            <a:ext cx="89154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25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5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5"/>
          <p:cNvSpPr/>
          <p:nvPr/>
        </p:nvSpPr>
        <p:spPr>
          <a:xfrm flipH="1" rot="10800000">
            <a:off x="-4189" y="491172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5"/>
          <p:cNvSpPr txBox="1"/>
          <p:nvPr>
            <p:ph idx="12" type="sldNum"/>
          </p:nvPr>
        </p:nvSpPr>
        <p:spPr>
          <a:xfrm>
            <a:off x="531812" y="4983087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6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26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6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6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type="title"/>
          </p:nvPr>
        </p:nvSpPr>
        <p:spPr>
          <a:xfrm rot="5400000">
            <a:off x="7756613" y="2165505"/>
            <a:ext cx="52839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/>
          <p:nvPr>
            <p:ph idx="1" type="body"/>
          </p:nvPr>
        </p:nvSpPr>
        <p:spPr>
          <a:xfrm rot="5400000">
            <a:off x="3185762" y="30855"/>
            <a:ext cx="5283900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27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7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e77e2a4ac2_1_481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8" name="Google Shape;168;g2e77e2a4ac2_1_481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9" name="Google Shape;169;g2e77e2a4ac2_1_481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e77e2a4ac2_1_485"/>
          <p:cNvSpPr txBox="1"/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2" name="Google Shape;172;g2e77e2a4ac2_1_485"/>
          <p:cNvSpPr txBox="1"/>
          <p:nvPr>
            <p:ph idx="1" type="subTitle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3" name="Google Shape;173;g2e77e2a4ac2_1_485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4" name="Google Shape;174;g2e77e2a4ac2_1_485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5" name="Google Shape;175;g2e77e2a4ac2_1_485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77e2a4ac2_1_49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8" name="Google Shape;178;g2e77e2a4ac2_1_491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79" name="Google Shape;179;g2e77e2a4ac2_1_491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0" name="Google Shape;180;g2e77e2a4ac2_1_491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1" name="Google Shape;181;g2e77e2a4ac2_1_491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2589212" y="2133600"/>
            <a:ext cx="89154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e77e2a4ac2_1_497"/>
          <p:cNvSpPr txBox="1"/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4" name="Google Shape;184;g2e77e2a4ac2_1_497"/>
          <p:cNvSpPr txBox="1"/>
          <p:nvPr>
            <p:ph idx="1" type="body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5" name="Google Shape;185;g2e77e2a4ac2_1_49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6" name="Google Shape;186;g2e77e2a4ac2_1_49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7" name="Google Shape;187;g2e77e2a4ac2_1_49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e77e2a4ac2_1_503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0" name="Google Shape;190;g2e77e2a4ac2_1_503"/>
          <p:cNvSpPr txBox="1"/>
          <p:nvPr>
            <p:ph idx="1" type="body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91" name="Google Shape;191;g2e77e2a4ac2_1_503"/>
          <p:cNvSpPr txBox="1"/>
          <p:nvPr>
            <p:ph idx="2" type="body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92" name="Google Shape;192;g2e77e2a4ac2_1_50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3" name="Google Shape;193;g2e77e2a4ac2_1_50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4" name="Google Shape;194;g2e77e2a4ac2_1_50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77e2a4ac2_1_510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7" name="Google Shape;197;g2e77e2a4ac2_1_510"/>
          <p:cNvSpPr txBox="1"/>
          <p:nvPr>
            <p:ph idx="1" type="body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98" name="Google Shape;198;g2e77e2a4ac2_1_510"/>
          <p:cNvSpPr txBox="1"/>
          <p:nvPr>
            <p:ph idx="2" type="body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99" name="Google Shape;199;g2e77e2a4ac2_1_510"/>
          <p:cNvSpPr txBox="1"/>
          <p:nvPr>
            <p:ph idx="3" type="body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200" name="Google Shape;200;g2e77e2a4ac2_1_510"/>
          <p:cNvSpPr txBox="1"/>
          <p:nvPr>
            <p:ph idx="4" type="body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201" name="Google Shape;201;g2e77e2a4ac2_1_51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2" name="Google Shape;202;g2e77e2a4ac2_1_51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3" name="Google Shape;203;g2e77e2a4ac2_1_51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e77e2a4ac2_1_51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6" name="Google Shape;206;g2e77e2a4ac2_1_519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7" name="Google Shape;207;g2e77e2a4ac2_1_519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8" name="Google Shape;208;g2e77e2a4ac2_1_519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e77e2a4ac2_1_524"/>
          <p:cNvSpPr txBox="1"/>
          <p:nvPr>
            <p:ph type="title"/>
          </p:nvPr>
        </p:nvSpPr>
        <p:spPr>
          <a:xfrm>
            <a:off x="304800" y="182033"/>
            <a:ext cx="20055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1" name="Google Shape;211;g2e77e2a4ac2_1_524"/>
          <p:cNvSpPr txBox="1"/>
          <p:nvPr>
            <p:ph idx="1" type="body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925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indent="-33020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1150" lvl="3" marL="1828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indent="-311150" lvl="4" marL="22860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indent="-311150" lvl="5" marL="2743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indent="-311150" lvl="6" marL="3200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indent="-311150" lvl="7" marL="3657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indent="-311150" lvl="8" marL="4114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/>
        </p:txBody>
      </p:sp>
      <p:sp>
        <p:nvSpPr>
          <p:cNvPr id="212" name="Google Shape;212;g2e77e2a4ac2_1_524"/>
          <p:cNvSpPr txBox="1"/>
          <p:nvPr>
            <p:ph idx="2" type="body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213" name="Google Shape;213;g2e77e2a4ac2_1_52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4" name="Google Shape;214;g2e77e2a4ac2_1_52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5" name="Google Shape;215;g2e77e2a4ac2_1_52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e77e2a4ac2_1_531"/>
          <p:cNvSpPr txBox="1"/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8" name="Google Shape;218;g2e77e2a4ac2_1_531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g2e77e2a4ac2_1_531"/>
          <p:cNvSpPr txBox="1"/>
          <p:nvPr>
            <p:ph idx="1" type="body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220" name="Google Shape;220;g2e77e2a4ac2_1_531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1" name="Google Shape;221;g2e77e2a4ac2_1_531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2" name="Google Shape;222;g2e77e2a4ac2_1_531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77e2a4ac2_1_53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5" name="Google Shape;225;g2e77e2a4ac2_1_538"/>
          <p:cNvSpPr txBox="1"/>
          <p:nvPr>
            <p:ph idx="1" type="body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226" name="Google Shape;226;g2e77e2a4ac2_1_53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7" name="Google Shape;227;g2e77e2a4ac2_1_53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8" name="Google Shape;228;g2e77e2a4ac2_1_53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e77e2a4ac2_1_544"/>
          <p:cNvSpPr txBox="1"/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31" name="Google Shape;231;g2e77e2a4ac2_1_544"/>
          <p:cNvSpPr txBox="1"/>
          <p:nvPr>
            <p:ph idx="1" type="body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232" name="Google Shape;232;g2e77e2a4ac2_1_54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33" name="Google Shape;233;g2e77e2a4ac2_1_54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34" name="Google Shape;234;g2e77e2a4ac2_1_54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2589212" y="2058750"/>
            <a:ext cx="8915400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000"/>
              <a:buFont typeface="Century Gothic"/>
              <a:buNone/>
              <a:defRPr b="0" sz="40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" type="body"/>
          </p:nvPr>
        </p:nvSpPr>
        <p:spPr>
          <a:xfrm>
            <a:off x="2589212" y="3530129"/>
            <a:ext cx="8915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/>
          <p:nvPr/>
        </p:nvSpPr>
        <p:spPr>
          <a:xfrm flipH="1" rot="10800000">
            <a:off x="-4189" y="31781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531812" y="3244139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2589212" y="2133600"/>
            <a:ext cx="43140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2" type="body"/>
          </p:nvPr>
        </p:nvSpPr>
        <p:spPr>
          <a:xfrm>
            <a:off x="7190747" y="2126222"/>
            <a:ext cx="43140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body"/>
          </p:nvPr>
        </p:nvSpPr>
        <p:spPr>
          <a:xfrm>
            <a:off x="2939373" y="1972703"/>
            <a:ext cx="39927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0" name="Google Shape;70;p16"/>
          <p:cNvSpPr txBox="1"/>
          <p:nvPr>
            <p:ph idx="2" type="body"/>
          </p:nvPr>
        </p:nvSpPr>
        <p:spPr>
          <a:xfrm>
            <a:off x="2589212" y="2548966"/>
            <a:ext cx="43428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3" type="body"/>
          </p:nvPr>
        </p:nvSpPr>
        <p:spPr>
          <a:xfrm>
            <a:off x="7506629" y="1969475"/>
            <a:ext cx="39990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2" name="Google Shape;72;p16"/>
          <p:cNvSpPr txBox="1"/>
          <p:nvPr>
            <p:ph idx="4" type="body"/>
          </p:nvPr>
        </p:nvSpPr>
        <p:spPr>
          <a:xfrm>
            <a:off x="7166957" y="2545738"/>
            <a:ext cx="4338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8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8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2589212" y="446088"/>
            <a:ext cx="3505200" cy="976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000"/>
              <a:buFont typeface="Century Gothic"/>
              <a:buNone/>
              <a:defRPr b="0" sz="20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6323012" y="446088"/>
            <a:ext cx="5181600" cy="54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2" type="body"/>
          </p:nvPr>
        </p:nvSpPr>
        <p:spPr>
          <a:xfrm>
            <a:off x="2589212" y="1598613"/>
            <a:ext cx="3505200" cy="42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/>
          <p:nvPr/>
        </p:nvSpPr>
        <p:spPr>
          <a:xfrm flipH="1" rot="10800000">
            <a:off x="-4189" y="71437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2589213" y="4800600"/>
            <a:ext cx="8915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400"/>
              <a:buFont typeface="Century Gothic"/>
              <a:buNone/>
              <a:defRPr b="0" sz="24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/>
          <p:nvPr>
            <p:ph idx="2" type="pic"/>
          </p:nvPr>
        </p:nvSpPr>
        <p:spPr>
          <a:xfrm>
            <a:off x="2589212" y="634965"/>
            <a:ext cx="8915400" cy="38550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2589213" y="5367338"/>
            <a:ext cx="89154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rtl="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rtl="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rtl="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20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/>
          <p:nvPr/>
        </p:nvSpPr>
        <p:spPr>
          <a:xfrm flipH="1" rot="10800000">
            <a:off x="-4189" y="4911722"/>
            <a:ext cx="1588529" cy="507300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0"/>
          <p:cNvSpPr txBox="1"/>
          <p:nvPr>
            <p:ph idx="12" type="sldNum"/>
          </p:nvPr>
        </p:nvSpPr>
        <p:spPr>
          <a:xfrm>
            <a:off x="531812" y="4983087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C4DCE3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1"/>
          <p:cNvGrpSpPr/>
          <p:nvPr/>
        </p:nvGrpSpPr>
        <p:grpSpPr>
          <a:xfrm>
            <a:off x="-16" y="228598"/>
            <a:ext cx="2851500" cy="6638590"/>
            <a:chOff x="2487613" y="285750"/>
            <a:chExt cx="2428875" cy="5654676"/>
          </a:xfrm>
        </p:grpSpPr>
        <p:sp>
          <p:nvSpPr>
            <p:cNvPr id="7" name="Google Shape;7;p11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11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1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1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1"/>
            <p:cNvSpPr/>
            <p:nvPr/>
          </p:nvSpPr>
          <p:spPr>
            <a:xfrm>
              <a:off x="2573338" y="2817813"/>
              <a:ext cx="700088" cy="2835274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1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1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1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1"/>
            <p:cNvSpPr/>
            <p:nvPr/>
          </p:nvSpPr>
          <p:spPr>
            <a:xfrm>
              <a:off x="3148013" y="1282700"/>
              <a:ext cx="1768475" cy="3448051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1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11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11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11"/>
          <p:cNvGrpSpPr/>
          <p:nvPr/>
        </p:nvGrpSpPr>
        <p:grpSpPr>
          <a:xfrm>
            <a:off x="27048" y="152"/>
            <a:ext cx="2356623" cy="6852948"/>
            <a:chOff x="6627813" y="195610"/>
            <a:chExt cx="1952625" cy="5678141"/>
          </a:xfrm>
        </p:grpSpPr>
        <p:sp>
          <p:nvSpPr>
            <p:cNvPr id="20" name="Google Shape;20;p11"/>
            <p:cNvSpPr/>
            <p:nvPr/>
          </p:nvSpPr>
          <p:spPr>
            <a:xfrm>
              <a:off x="6627813" y="195610"/>
              <a:ext cx="409575" cy="3646489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11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11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11"/>
            <p:cNvSpPr/>
            <p:nvPr/>
          </p:nvSpPr>
          <p:spPr>
            <a:xfrm>
              <a:off x="7037388" y="3811588"/>
              <a:ext cx="457200" cy="1852614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11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1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11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11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11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1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11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11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Google Shape;32;p11"/>
          <p:cNvSpPr/>
          <p:nvPr/>
        </p:nvSpPr>
        <p:spPr>
          <a:xfrm>
            <a:off x="0" y="0"/>
            <a:ext cx="183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1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168DB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idx="10" type="dt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11"/>
          <p:cNvSpPr txBox="1"/>
          <p:nvPr>
            <p:ph idx="11" type="ftr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11"/>
          <p:cNvSpPr txBox="1"/>
          <p:nvPr>
            <p:ph idx="12" type="sldNum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77e2a4ac2_1_475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162" name="Google Shape;162;g2e77e2a4ac2_1_475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11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11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11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11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3" name="Google Shape;163;g2e77e2a4ac2_1_475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g2e77e2a4ac2_1_475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g2e77e2a4ac2_1_475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9.png"/><Relationship Id="rId8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e7863ea373_2_3"/>
          <p:cNvSpPr/>
          <p:nvPr/>
        </p:nvSpPr>
        <p:spPr>
          <a:xfrm rot="-1114243">
            <a:off x="7165667" y="2146198"/>
            <a:ext cx="6935314" cy="5636519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0" name="Google Shape;240;g2e7863ea373_2_3"/>
          <p:cNvGrpSpPr/>
          <p:nvPr/>
        </p:nvGrpSpPr>
        <p:grpSpPr>
          <a:xfrm>
            <a:off x="-564914" y="4170618"/>
            <a:ext cx="12954029" cy="2687481"/>
            <a:chOff x="0" y="-314325"/>
            <a:chExt cx="5117540" cy="1061700"/>
          </a:xfrm>
        </p:grpSpPr>
        <p:sp>
          <p:nvSpPr>
            <p:cNvPr id="241" name="Google Shape;241;g2e7863ea373_2_3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g2e7863ea373_2_3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g2e7863ea373_2_3"/>
          <p:cNvSpPr txBox="1"/>
          <p:nvPr/>
        </p:nvSpPr>
        <p:spPr>
          <a:xfrm>
            <a:off x="685800" y="1968456"/>
            <a:ext cx="12526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9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900"/>
          </a:p>
        </p:txBody>
      </p:sp>
      <p:sp>
        <p:nvSpPr>
          <p:cNvPr id="244" name="Google Shape;244;g2e7863ea373_2_3"/>
          <p:cNvSpPr txBox="1"/>
          <p:nvPr/>
        </p:nvSpPr>
        <p:spPr>
          <a:xfrm>
            <a:off x="685800" y="3397206"/>
            <a:ext cx="50421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67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900"/>
          </a:p>
        </p:txBody>
      </p:sp>
      <p:grpSp>
        <p:nvGrpSpPr>
          <p:cNvPr id="245" name="Google Shape;245;g2e7863ea373_2_3"/>
          <p:cNvGrpSpPr/>
          <p:nvPr/>
        </p:nvGrpSpPr>
        <p:grpSpPr>
          <a:xfrm>
            <a:off x="149287" y="5452808"/>
            <a:ext cx="5946750" cy="1128200"/>
            <a:chOff x="0" y="-66675"/>
            <a:chExt cx="11893500" cy="2256399"/>
          </a:xfrm>
        </p:grpSpPr>
        <p:sp>
          <p:nvSpPr>
            <p:cNvPr id="246" name="Google Shape;246;g2e7863ea373_2_3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900"/>
            </a:p>
          </p:txBody>
        </p:sp>
        <p:sp>
          <p:nvSpPr>
            <p:cNvPr id="247" name="Google Shape;247;g2e7863ea373_2_3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900"/>
            </a:p>
          </p:txBody>
        </p:sp>
      </p:grpSp>
      <p:grpSp>
        <p:nvGrpSpPr>
          <p:cNvPr id="248" name="Google Shape;248;g2e7863ea373_2_3"/>
          <p:cNvGrpSpPr/>
          <p:nvPr/>
        </p:nvGrpSpPr>
        <p:grpSpPr>
          <a:xfrm>
            <a:off x="6096000" y="5452808"/>
            <a:ext cx="5946750" cy="1128200"/>
            <a:chOff x="0" y="-66675"/>
            <a:chExt cx="11893500" cy="2256399"/>
          </a:xfrm>
        </p:grpSpPr>
        <p:sp>
          <p:nvSpPr>
            <p:cNvPr id="249" name="Google Shape;249;g2e7863ea373_2_3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900"/>
            </a:p>
          </p:txBody>
        </p:sp>
        <p:sp>
          <p:nvSpPr>
            <p:cNvPr id="250" name="Google Shape;250;g2e7863ea373_2_3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Abiyan Parichalana Sangathan,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900"/>
            </a:p>
          </p:txBody>
        </p:sp>
      </p:grpSp>
      <p:cxnSp>
        <p:nvCxnSpPr>
          <p:cNvPr id="251" name="Google Shape;251;g2e7863ea373_2_3"/>
          <p:cNvCxnSpPr/>
          <p:nvPr/>
        </p:nvCxnSpPr>
        <p:spPr>
          <a:xfrm>
            <a:off x="6288087" y="5346636"/>
            <a:ext cx="0" cy="13335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2" name="Google Shape;252;g2e7863ea373_2_3"/>
          <p:cNvGrpSpPr/>
          <p:nvPr/>
        </p:nvGrpSpPr>
        <p:grpSpPr>
          <a:xfrm>
            <a:off x="-310039" y="-847796"/>
            <a:ext cx="12812175" cy="2166497"/>
            <a:chOff x="0" y="-1591270"/>
            <a:chExt cx="25624350" cy="4332994"/>
          </a:xfrm>
        </p:grpSpPr>
        <p:grpSp>
          <p:nvGrpSpPr>
            <p:cNvPr id="253" name="Google Shape;253;g2e7863ea373_2_3"/>
            <p:cNvGrpSpPr/>
            <p:nvPr/>
          </p:nvGrpSpPr>
          <p:grpSpPr>
            <a:xfrm>
              <a:off x="0" y="-1591270"/>
              <a:ext cx="25624350" cy="4332994"/>
              <a:chOff x="0" y="-314325"/>
              <a:chExt cx="5061600" cy="855900"/>
            </a:xfrm>
          </p:grpSpPr>
          <p:sp>
            <p:nvSpPr>
              <p:cNvPr id="254" name="Google Shape;254;g2e7863ea373_2_3"/>
              <p:cNvSpPr/>
              <p:nvPr/>
            </p:nvSpPr>
            <p:spPr>
              <a:xfrm>
                <a:off x="0" y="0"/>
                <a:ext cx="5061562" cy="541495"/>
              </a:xfrm>
              <a:custGeom>
                <a:rect b="b" l="l" r="r" t="t"/>
                <a:pathLst>
                  <a:path extrusionOk="0" h="541495" w="5061562">
                    <a:moveTo>
                      <a:pt x="20545" y="0"/>
                    </a:moveTo>
                    <a:lnTo>
                      <a:pt x="5041016" y="0"/>
                    </a:lnTo>
                    <a:cubicBezTo>
                      <a:pt x="5046465" y="0"/>
                      <a:pt x="5051691" y="2165"/>
                      <a:pt x="5055544" y="6018"/>
                    </a:cubicBezTo>
                    <a:cubicBezTo>
                      <a:pt x="5059397" y="9870"/>
                      <a:pt x="5061562" y="15096"/>
                      <a:pt x="5061562" y="20545"/>
                    </a:cubicBezTo>
                    <a:lnTo>
                      <a:pt x="5061562" y="520950"/>
                    </a:lnTo>
                    <a:cubicBezTo>
                      <a:pt x="5061562" y="526399"/>
                      <a:pt x="5059397" y="531624"/>
                      <a:pt x="5055544" y="535477"/>
                    </a:cubicBezTo>
                    <a:cubicBezTo>
                      <a:pt x="5051691" y="539330"/>
                      <a:pt x="5046465" y="541495"/>
                      <a:pt x="5041016" y="541495"/>
                    </a:cubicBezTo>
                    <a:lnTo>
                      <a:pt x="20545" y="541495"/>
                    </a:lnTo>
                    <a:cubicBezTo>
                      <a:pt x="15096" y="541495"/>
                      <a:pt x="9870" y="539330"/>
                      <a:pt x="6018" y="535477"/>
                    </a:cubicBezTo>
                    <a:cubicBezTo>
                      <a:pt x="2165" y="531624"/>
                      <a:pt x="0" y="526399"/>
                      <a:pt x="0" y="520950"/>
                    </a:cubicBezTo>
                    <a:lnTo>
                      <a:pt x="0" y="20545"/>
                    </a:lnTo>
                    <a:cubicBezTo>
                      <a:pt x="0" y="15096"/>
                      <a:pt x="2165" y="9870"/>
                      <a:pt x="6018" y="6018"/>
                    </a:cubicBezTo>
                    <a:cubicBezTo>
                      <a:pt x="9870" y="2165"/>
                      <a:pt x="15096" y="0"/>
                      <a:pt x="205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60950" lIns="60950" spcFirstLastPara="1" rIns="60950" wrap="square" tIns="6095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g2e7863ea373_2_3"/>
              <p:cNvSpPr txBox="1"/>
              <p:nvPr/>
            </p:nvSpPr>
            <p:spPr>
              <a:xfrm>
                <a:off x="0" y="-314325"/>
                <a:ext cx="5061600" cy="85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3875" lIns="33875" spcFirstLastPara="1" rIns="33875" wrap="square" tIns="33875">
                <a:noAutofit/>
              </a:bodyPr>
              <a:lstStyle/>
              <a:p>
                <a:pPr indent="0" lvl="0" marL="0" marR="0" rtl="0" algn="ctr">
                  <a:lnSpc>
                    <a:spcPct val="3471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6" name="Google Shape;256;g2e7863ea373_2_3"/>
            <p:cNvSpPr/>
            <p:nvPr/>
          </p:nvSpPr>
          <p:spPr>
            <a:xfrm>
              <a:off x="3705067" y="354340"/>
              <a:ext cx="2243328" cy="2243328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2258" l="0" r="0" t="-12258"/>
              </a:stretch>
            </a:blip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g2e7863ea373_2_3"/>
            <p:cNvSpPr/>
            <p:nvPr/>
          </p:nvSpPr>
          <p:spPr>
            <a:xfrm>
              <a:off x="12075615" y="354340"/>
              <a:ext cx="2243328" cy="2243328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3598" l="0" r="0" t="-3609"/>
              </a:stretch>
            </a:blip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g2e7863ea373_2_3"/>
            <p:cNvSpPr/>
            <p:nvPr/>
          </p:nvSpPr>
          <p:spPr>
            <a:xfrm>
              <a:off x="20440177" y="354340"/>
              <a:ext cx="2243328" cy="2243328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669" l="0" r="0" t="-669"/>
              </a:stretch>
            </a:blip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e7863ea373_2_26"/>
          <p:cNvSpPr/>
          <p:nvPr/>
        </p:nvSpPr>
        <p:spPr>
          <a:xfrm rot="-1114243">
            <a:off x="7165667" y="2146198"/>
            <a:ext cx="6935314" cy="5636519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4" name="Google Shape;264;g2e7863ea373_2_26"/>
          <p:cNvGrpSpPr/>
          <p:nvPr/>
        </p:nvGrpSpPr>
        <p:grpSpPr>
          <a:xfrm>
            <a:off x="0" y="-795651"/>
            <a:ext cx="12192239" cy="2166540"/>
            <a:chOff x="0" y="-314325"/>
            <a:chExt cx="4816592" cy="855900"/>
          </a:xfrm>
        </p:grpSpPr>
        <p:sp>
          <p:nvSpPr>
            <p:cNvPr id="265" name="Google Shape;265;g2e7863ea373_2_26"/>
            <p:cNvSpPr/>
            <p:nvPr/>
          </p:nvSpPr>
          <p:spPr>
            <a:xfrm>
              <a:off x="0" y="0"/>
              <a:ext cx="4816592" cy="541495"/>
            </a:xfrm>
            <a:custGeom>
              <a:rect b="b" l="l" r="r" t="t"/>
              <a:pathLst>
                <a:path extrusionOk="0" h="54149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1495"/>
                  </a:lnTo>
                  <a:lnTo>
                    <a:pt x="0" y="541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66" name="Google Shape;266;g2e7863ea373_2_26"/>
            <p:cNvSpPr txBox="1"/>
            <p:nvPr/>
          </p:nvSpPr>
          <p:spPr>
            <a:xfrm>
              <a:off x="0" y="-314325"/>
              <a:ext cx="48165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g2e7863ea373_2_26"/>
          <p:cNvSpPr txBox="1"/>
          <p:nvPr/>
        </p:nvSpPr>
        <p:spPr>
          <a:xfrm>
            <a:off x="0" y="1667247"/>
            <a:ext cx="11893200" cy="3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61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Objective:</a:t>
            </a:r>
            <a:endParaRPr sz="9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61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Aspirational Curriculum</a:t>
            </a:r>
            <a:endParaRPr sz="9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61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Jigyansa</a:t>
            </a:r>
            <a:endParaRPr sz="900"/>
          </a:p>
        </p:txBody>
      </p:sp>
      <p:grpSp>
        <p:nvGrpSpPr>
          <p:cNvPr id="268" name="Google Shape;268;g2e7863ea373_2_26"/>
          <p:cNvGrpSpPr/>
          <p:nvPr/>
        </p:nvGrpSpPr>
        <p:grpSpPr>
          <a:xfrm>
            <a:off x="0" y="5400167"/>
            <a:ext cx="12192239" cy="1458029"/>
            <a:chOff x="0" y="-314325"/>
            <a:chExt cx="4816592" cy="576000"/>
          </a:xfrm>
        </p:grpSpPr>
        <p:sp>
          <p:nvSpPr>
            <p:cNvPr id="269" name="Google Shape;269;g2e7863ea373_2_26"/>
            <p:cNvSpPr/>
            <p:nvPr/>
          </p:nvSpPr>
          <p:spPr>
            <a:xfrm>
              <a:off x="0" y="0"/>
              <a:ext cx="4816592" cy="261603"/>
            </a:xfrm>
            <a:custGeom>
              <a:rect b="b" l="l" r="r" t="t"/>
              <a:pathLst>
                <a:path extrusionOk="0" h="26160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61603"/>
                  </a:lnTo>
                  <a:lnTo>
                    <a:pt x="0" y="2616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70" name="Google Shape;270;g2e7863ea373_2_26"/>
            <p:cNvSpPr txBox="1"/>
            <p:nvPr/>
          </p:nvSpPr>
          <p:spPr>
            <a:xfrm>
              <a:off x="0" y="-314325"/>
              <a:ext cx="48165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e7863ea373_2_37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g2e7863ea373_2_37"/>
          <p:cNvSpPr/>
          <p:nvPr/>
        </p:nvSpPr>
        <p:spPr>
          <a:xfrm flipH="1" rot="5245598">
            <a:off x="-703645" y="5480669"/>
            <a:ext cx="5387546" cy="4378606"/>
          </a:xfrm>
          <a:custGeom>
            <a:rect b="b" l="l" r="r" t="t"/>
            <a:pathLst>
              <a:path extrusionOk="0"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g2e7863ea373_2_37"/>
          <p:cNvSpPr/>
          <p:nvPr/>
        </p:nvSpPr>
        <p:spPr>
          <a:xfrm>
            <a:off x="8940502" y="3765316"/>
            <a:ext cx="1353677" cy="1353677"/>
          </a:xfrm>
          <a:custGeom>
            <a:rect b="b" l="l" r="r" t="t"/>
            <a:pathLst>
              <a:path extrusionOk="0" h="2027980" w="2027980">
                <a:moveTo>
                  <a:pt x="0" y="0"/>
                </a:moveTo>
                <a:lnTo>
                  <a:pt x="2027980" y="0"/>
                </a:lnTo>
                <a:lnTo>
                  <a:pt x="2027980" y="2027980"/>
                </a:lnTo>
                <a:lnTo>
                  <a:pt x="0" y="2027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g2e7863ea373_2_37"/>
          <p:cNvSpPr/>
          <p:nvPr/>
        </p:nvSpPr>
        <p:spPr>
          <a:xfrm>
            <a:off x="9217064" y="1495895"/>
            <a:ext cx="1221562" cy="1221562"/>
          </a:xfrm>
          <a:custGeom>
            <a:rect b="b" l="l" r="r" t="t"/>
            <a:pathLst>
              <a:path extrusionOk="0" h="1830056" w="1830056">
                <a:moveTo>
                  <a:pt x="0" y="0"/>
                </a:moveTo>
                <a:lnTo>
                  <a:pt x="1830056" y="0"/>
                </a:lnTo>
                <a:lnTo>
                  <a:pt x="1830056" y="1830057"/>
                </a:lnTo>
                <a:lnTo>
                  <a:pt x="0" y="1830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g2e7863ea373_2_37"/>
          <p:cNvSpPr/>
          <p:nvPr/>
        </p:nvSpPr>
        <p:spPr>
          <a:xfrm>
            <a:off x="2817053" y="3766865"/>
            <a:ext cx="1156404" cy="1156404"/>
          </a:xfrm>
          <a:custGeom>
            <a:rect b="b" l="l" r="r" t="t"/>
            <a:pathLst>
              <a:path extrusionOk="0" h="1732441" w="1732441">
                <a:moveTo>
                  <a:pt x="0" y="0"/>
                </a:moveTo>
                <a:lnTo>
                  <a:pt x="1732440" y="0"/>
                </a:lnTo>
                <a:lnTo>
                  <a:pt x="1732440" y="1732440"/>
                </a:lnTo>
                <a:lnTo>
                  <a:pt x="0" y="1732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g2e7863ea373_2_37"/>
          <p:cNvSpPr/>
          <p:nvPr/>
        </p:nvSpPr>
        <p:spPr>
          <a:xfrm>
            <a:off x="2817053" y="1705257"/>
            <a:ext cx="1011939" cy="1011939"/>
          </a:xfrm>
          <a:custGeom>
            <a:rect b="b" l="l" r="r" t="t"/>
            <a:pathLst>
              <a:path extrusionOk="0" h="1516013" w="1516013">
                <a:moveTo>
                  <a:pt x="0" y="0"/>
                </a:moveTo>
                <a:lnTo>
                  <a:pt x="1516013" y="0"/>
                </a:lnTo>
                <a:lnTo>
                  <a:pt x="1516013" y="1516014"/>
                </a:lnTo>
                <a:lnTo>
                  <a:pt x="0" y="1516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g2e7863ea373_2_37"/>
          <p:cNvSpPr txBox="1"/>
          <p:nvPr/>
        </p:nvSpPr>
        <p:spPr>
          <a:xfrm>
            <a:off x="440267" y="391383"/>
            <a:ext cx="81075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THE</a:t>
            </a:r>
            <a:r>
              <a:rPr b="1" lang="en-IN" sz="3700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3700">
              <a:solidFill>
                <a:srgbClr val="004AA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ASPIRATIONAL COMPONENTS</a:t>
            </a:r>
            <a:endParaRPr sz="900"/>
          </a:p>
        </p:txBody>
      </p:sp>
      <p:sp>
        <p:nvSpPr>
          <p:cNvPr id="282" name="Google Shape;282;g2e7863ea373_2_37"/>
          <p:cNvSpPr txBox="1"/>
          <p:nvPr/>
        </p:nvSpPr>
        <p:spPr>
          <a:xfrm>
            <a:off x="1763507" y="2793046"/>
            <a:ext cx="34305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Jigyansa-</a:t>
            </a: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Science, </a:t>
            </a:r>
            <a:endParaRPr sz="900"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Nature &amp; Culture Exploration</a:t>
            </a: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900"/>
          </a:p>
        </p:txBody>
      </p:sp>
      <p:sp>
        <p:nvSpPr>
          <p:cNvPr id="283" name="Google Shape;283;g2e7863ea373_2_37"/>
          <p:cNvSpPr txBox="1"/>
          <p:nvPr/>
        </p:nvSpPr>
        <p:spPr>
          <a:xfrm>
            <a:off x="1763507" y="5240281"/>
            <a:ext cx="34305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Kaushali- </a:t>
            </a: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Computing </a:t>
            </a:r>
            <a:endParaRPr sz="900"/>
          </a:p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(ICT) &amp; Social Innovation</a:t>
            </a: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900"/>
          </a:p>
        </p:txBody>
      </p:sp>
      <p:sp>
        <p:nvSpPr>
          <p:cNvPr id="284" name="Google Shape;284;g2e7863ea373_2_37"/>
          <p:cNvSpPr txBox="1"/>
          <p:nvPr/>
        </p:nvSpPr>
        <p:spPr>
          <a:xfrm>
            <a:off x="7901330" y="2793046"/>
            <a:ext cx="34305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Sahitya Srujani-</a:t>
            </a: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Literary &amp; Artistic Activities</a:t>
            </a: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900"/>
          </a:p>
        </p:txBody>
      </p:sp>
      <p:sp>
        <p:nvSpPr>
          <p:cNvPr id="285" name="Google Shape;285;g2e7863ea373_2_37"/>
          <p:cNvSpPr txBox="1"/>
          <p:nvPr/>
        </p:nvSpPr>
        <p:spPr>
          <a:xfrm>
            <a:off x="7901330" y="5240281"/>
            <a:ext cx="34305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Kridangan-</a:t>
            </a:r>
            <a:r>
              <a:rPr b="0" i="0" lang="en-IN" sz="17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Sports Integrated Life Skill Promotion</a:t>
            </a:r>
            <a:endParaRPr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e7863ea373_2_51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g2e7863ea373_2_51"/>
          <p:cNvSpPr/>
          <p:nvPr/>
        </p:nvSpPr>
        <p:spPr>
          <a:xfrm flipH="1" rot="5245598">
            <a:off x="-703645" y="5480669"/>
            <a:ext cx="5387546" cy="4378606"/>
          </a:xfrm>
          <a:custGeom>
            <a:rect b="b" l="l" r="r" t="t"/>
            <a:pathLst>
              <a:path extrusionOk="0"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2" name="Google Shape;292;g2e7863ea373_2_51"/>
          <p:cNvGrpSpPr/>
          <p:nvPr/>
        </p:nvGrpSpPr>
        <p:grpSpPr>
          <a:xfrm>
            <a:off x="961411" y="1850432"/>
            <a:ext cx="2014930" cy="1105672"/>
            <a:chOff x="0" y="-38100"/>
            <a:chExt cx="796006" cy="436800"/>
          </a:xfrm>
        </p:grpSpPr>
        <p:sp>
          <p:nvSpPr>
            <p:cNvPr id="293" name="Google Shape;293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3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Holistic development of students</a:t>
              </a:r>
              <a:endParaRPr sz="900"/>
            </a:p>
          </p:txBody>
        </p:sp>
      </p:grpSp>
      <p:grpSp>
        <p:nvGrpSpPr>
          <p:cNvPr id="295" name="Google Shape;295;g2e7863ea373_2_51"/>
          <p:cNvGrpSpPr/>
          <p:nvPr/>
        </p:nvGrpSpPr>
        <p:grpSpPr>
          <a:xfrm>
            <a:off x="3712715" y="1850432"/>
            <a:ext cx="2014930" cy="1105672"/>
            <a:chOff x="0" y="-38100"/>
            <a:chExt cx="796006" cy="436800"/>
          </a:xfrm>
        </p:grpSpPr>
        <p:sp>
          <p:nvSpPr>
            <p:cNvPr id="296" name="Google Shape;296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3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Address cognitive, psycho-social, physical, and ethical domains </a:t>
              </a:r>
              <a:endParaRPr sz="900"/>
            </a:p>
          </p:txBody>
        </p:sp>
      </p:grpSp>
      <p:grpSp>
        <p:nvGrpSpPr>
          <p:cNvPr id="298" name="Google Shape;298;g2e7863ea373_2_51"/>
          <p:cNvGrpSpPr/>
          <p:nvPr/>
        </p:nvGrpSpPr>
        <p:grpSpPr>
          <a:xfrm>
            <a:off x="6464206" y="1850432"/>
            <a:ext cx="2014930" cy="1105672"/>
            <a:chOff x="0" y="-38100"/>
            <a:chExt cx="796006" cy="436800"/>
          </a:xfrm>
        </p:grpSpPr>
        <p:sp>
          <p:nvSpPr>
            <p:cNvPr id="299" name="Google Shape;299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3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Hone 21st century skills in the age of Fourth Industrial Revolution</a:t>
              </a:r>
              <a:endParaRPr sz="900"/>
            </a:p>
          </p:txBody>
        </p:sp>
      </p:grpSp>
      <p:grpSp>
        <p:nvGrpSpPr>
          <p:cNvPr id="301" name="Google Shape;301;g2e7863ea373_2_51"/>
          <p:cNvGrpSpPr/>
          <p:nvPr/>
        </p:nvGrpSpPr>
        <p:grpSpPr>
          <a:xfrm>
            <a:off x="9215697" y="1850432"/>
            <a:ext cx="2014930" cy="1105672"/>
            <a:chOff x="0" y="-38100"/>
            <a:chExt cx="796006" cy="436800"/>
          </a:xfrm>
        </p:grpSpPr>
        <p:sp>
          <p:nvSpPr>
            <p:cNvPr id="302" name="Google Shape;302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3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Learning will be based on (As per NEP)</a:t>
              </a:r>
              <a:endParaRPr sz="900"/>
            </a:p>
          </p:txBody>
        </p:sp>
      </p:grpSp>
      <p:cxnSp>
        <p:nvCxnSpPr>
          <p:cNvPr id="304" name="Google Shape;304;g2e7863ea373_2_51"/>
          <p:cNvCxnSpPr/>
          <p:nvPr/>
        </p:nvCxnSpPr>
        <p:spPr>
          <a:xfrm>
            <a:off x="2976303" y="3429000"/>
            <a:ext cx="8002200" cy="0"/>
          </a:xfrm>
          <a:prstGeom prst="straightConnector1">
            <a:avLst/>
          </a:prstGeom>
          <a:noFill/>
          <a:ln cap="flat" cmpd="sng" w="38100">
            <a:solidFill>
              <a:srgbClr val="67676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5" name="Google Shape;305;g2e7863ea373_2_51"/>
          <p:cNvCxnSpPr/>
          <p:nvPr/>
        </p:nvCxnSpPr>
        <p:spPr>
          <a:xfrm>
            <a:off x="2989003" y="3436686"/>
            <a:ext cx="0" cy="441000"/>
          </a:xfrm>
          <a:prstGeom prst="straightConnector1">
            <a:avLst/>
          </a:prstGeom>
          <a:noFill/>
          <a:ln cap="flat" cmpd="sng" w="38100">
            <a:solidFill>
              <a:srgbClr val="676767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06" name="Google Shape;306;g2e7863ea373_2_51"/>
          <p:cNvCxnSpPr/>
          <p:nvPr/>
        </p:nvCxnSpPr>
        <p:spPr>
          <a:xfrm>
            <a:off x="10978415" y="3429000"/>
            <a:ext cx="0" cy="441000"/>
          </a:xfrm>
          <a:prstGeom prst="straightConnector1">
            <a:avLst/>
          </a:prstGeom>
          <a:noFill/>
          <a:ln cap="flat" cmpd="sng" w="38100">
            <a:solidFill>
              <a:srgbClr val="676767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07" name="Google Shape;307;g2e7863ea373_2_51"/>
          <p:cNvCxnSpPr/>
          <p:nvPr/>
        </p:nvCxnSpPr>
        <p:spPr>
          <a:xfrm>
            <a:off x="10142878" y="2956109"/>
            <a:ext cx="12600" cy="473100"/>
          </a:xfrm>
          <a:prstGeom prst="straightConnector1">
            <a:avLst/>
          </a:prstGeom>
          <a:noFill/>
          <a:ln cap="flat" cmpd="sng" w="38100">
            <a:solidFill>
              <a:srgbClr val="67676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8" name="Google Shape;308;g2e7863ea373_2_51"/>
          <p:cNvSpPr txBox="1"/>
          <p:nvPr/>
        </p:nvSpPr>
        <p:spPr>
          <a:xfrm>
            <a:off x="440267" y="391384"/>
            <a:ext cx="49521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BROAD OBJECTIVES</a:t>
            </a:r>
            <a:endParaRPr sz="900"/>
          </a:p>
        </p:txBody>
      </p:sp>
      <p:grpSp>
        <p:nvGrpSpPr>
          <p:cNvPr id="309" name="Google Shape;309;g2e7863ea373_2_51"/>
          <p:cNvGrpSpPr/>
          <p:nvPr/>
        </p:nvGrpSpPr>
        <p:grpSpPr>
          <a:xfrm>
            <a:off x="2087831" y="3808807"/>
            <a:ext cx="2014930" cy="1105672"/>
            <a:chOff x="0" y="-38100"/>
            <a:chExt cx="796006" cy="436800"/>
          </a:xfrm>
        </p:grpSpPr>
        <p:sp>
          <p:nvSpPr>
            <p:cNvPr id="310" name="Google Shape;310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5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g2e7863ea373_2_51"/>
          <p:cNvGrpSpPr/>
          <p:nvPr/>
        </p:nvGrpSpPr>
        <p:grpSpPr>
          <a:xfrm>
            <a:off x="9871783" y="3808807"/>
            <a:ext cx="2014930" cy="1105672"/>
            <a:chOff x="0" y="-38100"/>
            <a:chExt cx="796006" cy="436800"/>
          </a:xfrm>
        </p:grpSpPr>
        <p:sp>
          <p:nvSpPr>
            <p:cNvPr id="313" name="Google Shape;313;g2e7863ea373_2_51"/>
            <p:cNvSpPr/>
            <p:nvPr/>
          </p:nvSpPr>
          <p:spPr>
            <a:xfrm>
              <a:off x="0" y="0"/>
              <a:ext cx="796006" cy="398560"/>
            </a:xfrm>
            <a:custGeom>
              <a:rect b="b" l="l" r="r" t="t"/>
              <a:pathLst>
                <a:path extrusionOk="0" h="398560" w="796006">
                  <a:moveTo>
                    <a:pt x="130640" y="0"/>
                  </a:moveTo>
                  <a:lnTo>
                    <a:pt x="665367" y="0"/>
                  </a:lnTo>
                  <a:cubicBezTo>
                    <a:pt x="737517" y="0"/>
                    <a:pt x="796006" y="58489"/>
                    <a:pt x="796006" y="130640"/>
                  </a:cubicBezTo>
                  <a:lnTo>
                    <a:pt x="796006" y="267920"/>
                  </a:lnTo>
                  <a:cubicBezTo>
                    <a:pt x="796006" y="302568"/>
                    <a:pt x="782243" y="335796"/>
                    <a:pt x="757743" y="360296"/>
                  </a:cubicBezTo>
                  <a:cubicBezTo>
                    <a:pt x="733243" y="384796"/>
                    <a:pt x="700014" y="398560"/>
                    <a:pt x="665367" y="398560"/>
                  </a:cubicBezTo>
                  <a:lnTo>
                    <a:pt x="130640" y="398560"/>
                  </a:lnTo>
                  <a:cubicBezTo>
                    <a:pt x="95992" y="398560"/>
                    <a:pt x="62763" y="384796"/>
                    <a:pt x="38264" y="360296"/>
                  </a:cubicBezTo>
                  <a:cubicBezTo>
                    <a:pt x="13764" y="335796"/>
                    <a:pt x="0" y="302568"/>
                    <a:pt x="0" y="267920"/>
                  </a:cubicBezTo>
                  <a:lnTo>
                    <a:pt x="0" y="130640"/>
                  </a:lnTo>
                  <a:cubicBezTo>
                    <a:pt x="0" y="95992"/>
                    <a:pt x="13764" y="62763"/>
                    <a:pt x="38264" y="38264"/>
                  </a:cubicBezTo>
                  <a:cubicBezTo>
                    <a:pt x="62763" y="13764"/>
                    <a:pt x="95992" y="0"/>
                    <a:pt x="130640" y="0"/>
                  </a:cubicBez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g2e7863ea373_2_51"/>
            <p:cNvSpPr txBox="1"/>
            <p:nvPr/>
          </p:nvSpPr>
          <p:spPr>
            <a:xfrm>
              <a:off x="0" y="-38100"/>
              <a:ext cx="7959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15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g2e7863ea373_2_51"/>
          <p:cNvSpPr txBox="1"/>
          <p:nvPr/>
        </p:nvSpPr>
        <p:spPr>
          <a:xfrm>
            <a:off x="2087831" y="4253044"/>
            <a:ext cx="201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7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Inquiry</a:t>
            </a:r>
            <a:endParaRPr sz="900"/>
          </a:p>
        </p:txBody>
      </p:sp>
      <p:grpSp>
        <p:nvGrpSpPr>
          <p:cNvPr id="316" name="Google Shape;316;g2e7863ea373_2_51"/>
          <p:cNvGrpSpPr/>
          <p:nvPr/>
        </p:nvGrpSpPr>
        <p:grpSpPr>
          <a:xfrm>
            <a:off x="4707881" y="3408108"/>
            <a:ext cx="2014950" cy="1485224"/>
            <a:chOff x="0" y="0"/>
            <a:chExt cx="4029900" cy="2970449"/>
          </a:xfrm>
        </p:grpSpPr>
        <p:cxnSp>
          <p:nvCxnSpPr>
            <p:cNvPr id="317" name="Google Shape;317;g2e7863ea373_2_51"/>
            <p:cNvCxnSpPr/>
            <p:nvPr/>
          </p:nvCxnSpPr>
          <p:spPr>
            <a:xfrm>
              <a:off x="1861656" y="0"/>
              <a:ext cx="0" cy="882300"/>
            </a:xfrm>
            <a:prstGeom prst="straightConnector1">
              <a:avLst/>
            </a:prstGeom>
            <a:noFill/>
            <a:ln cap="flat" cmpd="sng" w="50800">
              <a:solidFill>
                <a:srgbClr val="676767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318" name="Google Shape;318;g2e7863ea373_2_51"/>
            <p:cNvGrpSpPr/>
            <p:nvPr/>
          </p:nvGrpSpPr>
          <p:grpSpPr>
            <a:xfrm>
              <a:off x="0" y="759149"/>
              <a:ext cx="4029780" cy="2211300"/>
              <a:chOff x="0" y="-38100"/>
              <a:chExt cx="796006" cy="436800"/>
            </a:xfrm>
          </p:grpSpPr>
          <p:sp>
            <p:nvSpPr>
              <p:cNvPr id="319" name="Google Shape;319;g2e7863ea373_2_51"/>
              <p:cNvSpPr/>
              <p:nvPr/>
            </p:nvSpPr>
            <p:spPr>
              <a:xfrm>
                <a:off x="0" y="0"/>
                <a:ext cx="796006" cy="398560"/>
              </a:xfrm>
              <a:custGeom>
                <a:rect b="b" l="l" r="r" t="t"/>
                <a:pathLst>
                  <a:path extrusionOk="0" h="398560" w="796006">
                    <a:moveTo>
                      <a:pt x="130640" y="0"/>
                    </a:moveTo>
                    <a:lnTo>
                      <a:pt x="665367" y="0"/>
                    </a:lnTo>
                    <a:cubicBezTo>
                      <a:pt x="737517" y="0"/>
                      <a:pt x="796006" y="58489"/>
                      <a:pt x="796006" y="130640"/>
                    </a:cubicBezTo>
                    <a:lnTo>
                      <a:pt x="796006" y="267920"/>
                    </a:lnTo>
                    <a:cubicBezTo>
                      <a:pt x="796006" y="302568"/>
                      <a:pt x="782243" y="335796"/>
                      <a:pt x="757743" y="360296"/>
                    </a:cubicBezTo>
                    <a:cubicBezTo>
                      <a:pt x="733243" y="384796"/>
                      <a:pt x="700014" y="398560"/>
                      <a:pt x="665367" y="398560"/>
                    </a:cubicBezTo>
                    <a:lnTo>
                      <a:pt x="130640" y="398560"/>
                    </a:lnTo>
                    <a:cubicBezTo>
                      <a:pt x="95992" y="398560"/>
                      <a:pt x="62763" y="384796"/>
                      <a:pt x="38264" y="360296"/>
                    </a:cubicBezTo>
                    <a:cubicBezTo>
                      <a:pt x="13764" y="335796"/>
                      <a:pt x="0" y="302568"/>
                      <a:pt x="0" y="267920"/>
                    </a:cubicBezTo>
                    <a:lnTo>
                      <a:pt x="0" y="130640"/>
                    </a:lnTo>
                    <a:cubicBezTo>
                      <a:pt x="0" y="95992"/>
                      <a:pt x="13764" y="62763"/>
                      <a:pt x="38264" y="38264"/>
                    </a:cubicBezTo>
                    <a:cubicBezTo>
                      <a:pt x="62763" y="13764"/>
                      <a:pt x="95992" y="0"/>
                      <a:pt x="130640" y="0"/>
                    </a:cubicBezTo>
                    <a:close/>
                  </a:path>
                </a:pathLst>
              </a:custGeom>
              <a:solidFill>
                <a:srgbClr val="2BB4D4"/>
              </a:solidFill>
              <a:ln>
                <a:noFill/>
              </a:ln>
            </p:spPr>
            <p:txBody>
              <a:bodyPr anchorCtr="0" anchor="ctr" bIns="60950" lIns="60950" spcFirstLastPara="1" rIns="60950" wrap="square" tIns="6095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g2e7863ea373_2_51"/>
              <p:cNvSpPr txBox="1"/>
              <p:nvPr/>
            </p:nvSpPr>
            <p:spPr>
              <a:xfrm>
                <a:off x="0" y="-38100"/>
                <a:ext cx="795900" cy="43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3875" lIns="33875" spcFirstLastPara="1" rIns="33875" wrap="square" tIns="33875">
                <a:noAutofit/>
              </a:bodyPr>
              <a:lstStyle/>
              <a:p>
                <a:pPr indent="0" lvl="0" marL="0" marR="0" rtl="0" algn="ctr">
                  <a:lnSpc>
                    <a:spcPct val="15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" name="Google Shape;321;g2e7863ea373_2_51"/>
            <p:cNvSpPr txBox="1"/>
            <p:nvPr/>
          </p:nvSpPr>
          <p:spPr>
            <a:xfrm>
              <a:off x="0" y="1663492"/>
              <a:ext cx="4029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Discovery</a:t>
              </a:r>
              <a:endParaRPr sz="900"/>
            </a:p>
          </p:txBody>
        </p:sp>
      </p:grpSp>
      <p:grpSp>
        <p:nvGrpSpPr>
          <p:cNvPr id="322" name="Google Shape;322;g2e7863ea373_2_51"/>
          <p:cNvGrpSpPr/>
          <p:nvPr/>
        </p:nvGrpSpPr>
        <p:grpSpPr>
          <a:xfrm>
            <a:off x="7326023" y="3436686"/>
            <a:ext cx="2014950" cy="1485224"/>
            <a:chOff x="0" y="0"/>
            <a:chExt cx="4029900" cy="2970449"/>
          </a:xfrm>
        </p:grpSpPr>
        <p:cxnSp>
          <p:nvCxnSpPr>
            <p:cNvPr id="323" name="Google Shape;323;g2e7863ea373_2_51"/>
            <p:cNvCxnSpPr/>
            <p:nvPr/>
          </p:nvCxnSpPr>
          <p:spPr>
            <a:xfrm>
              <a:off x="1835796" y="0"/>
              <a:ext cx="0" cy="882300"/>
            </a:xfrm>
            <a:prstGeom prst="straightConnector1">
              <a:avLst/>
            </a:prstGeom>
            <a:noFill/>
            <a:ln cap="flat" cmpd="sng" w="50800">
              <a:solidFill>
                <a:srgbClr val="676767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324" name="Google Shape;324;g2e7863ea373_2_51"/>
            <p:cNvGrpSpPr/>
            <p:nvPr/>
          </p:nvGrpSpPr>
          <p:grpSpPr>
            <a:xfrm>
              <a:off x="0" y="759149"/>
              <a:ext cx="4029780" cy="2211300"/>
              <a:chOff x="0" y="-38100"/>
              <a:chExt cx="796006" cy="436800"/>
            </a:xfrm>
          </p:grpSpPr>
          <p:sp>
            <p:nvSpPr>
              <p:cNvPr id="325" name="Google Shape;325;g2e7863ea373_2_51"/>
              <p:cNvSpPr/>
              <p:nvPr/>
            </p:nvSpPr>
            <p:spPr>
              <a:xfrm>
                <a:off x="0" y="0"/>
                <a:ext cx="796006" cy="398560"/>
              </a:xfrm>
              <a:custGeom>
                <a:rect b="b" l="l" r="r" t="t"/>
                <a:pathLst>
                  <a:path extrusionOk="0" h="398560" w="796006">
                    <a:moveTo>
                      <a:pt x="130640" y="0"/>
                    </a:moveTo>
                    <a:lnTo>
                      <a:pt x="665367" y="0"/>
                    </a:lnTo>
                    <a:cubicBezTo>
                      <a:pt x="737517" y="0"/>
                      <a:pt x="796006" y="58489"/>
                      <a:pt x="796006" y="130640"/>
                    </a:cubicBezTo>
                    <a:lnTo>
                      <a:pt x="796006" y="267920"/>
                    </a:lnTo>
                    <a:cubicBezTo>
                      <a:pt x="796006" y="302568"/>
                      <a:pt x="782243" y="335796"/>
                      <a:pt x="757743" y="360296"/>
                    </a:cubicBezTo>
                    <a:cubicBezTo>
                      <a:pt x="733243" y="384796"/>
                      <a:pt x="700014" y="398560"/>
                      <a:pt x="665367" y="398560"/>
                    </a:cubicBezTo>
                    <a:lnTo>
                      <a:pt x="130640" y="398560"/>
                    </a:lnTo>
                    <a:cubicBezTo>
                      <a:pt x="95992" y="398560"/>
                      <a:pt x="62763" y="384796"/>
                      <a:pt x="38264" y="360296"/>
                    </a:cubicBezTo>
                    <a:cubicBezTo>
                      <a:pt x="13764" y="335796"/>
                      <a:pt x="0" y="302568"/>
                      <a:pt x="0" y="267920"/>
                    </a:cubicBezTo>
                    <a:lnTo>
                      <a:pt x="0" y="130640"/>
                    </a:lnTo>
                    <a:cubicBezTo>
                      <a:pt x="0" y="95992"/>
                      <a:pt x="13764" y="62763"/>
                      <a:pt x="38264" y="38264"/>
                    </a:cubicBezTo>
                    <a:cubicBezTo>
                      <a:pt x="62763" y="13764"/>
                      <a:pt x="95992" y="0"/>
                      <a:pt x="130640" y="0"/>
                    </a:cubicBezTo>
                    <a:close/>
                  </a:path>
                </a:pathLst>
              </a:custGeom>
              <a:solidFill>
                <a:srgbClr val="2BB4D4"/>
              </a:solidFill>
              <a:ln>
                <a:noFill/>
              </a:ln>
            </p:spPr>
            <p:txBody>
              <a:bodyPr anchorCtr="0" anchor="ctr" bIns="60950" lIns="60950" spcFirstLastPara="1" rIns="60950" wrap="square" tIns="6095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" name="Google Shape;326;g2e7863ea373_2_51"/>
              <p:cNvSpPr txBox="1"/>
              <p:nvPr/>
            </p:nvSpPr>
            <p:spPr>
              <a:xfrm>
                <a:off x="0" y="-38100"/>
                <a:ext cx="795900" cy="43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3875" lIns="33875" spcFirstLastPara="1" rIns="33875" wrap="square" tIns="33875">
                <a:noAutofit/>
              </a:bodyPr>
              <a:lstStyle/>
              <a:p>
                <a:pPr indent="0" lvl="0" marL="0" marR="0" rtl="0" algn="ctr">
                  <a:lnSpc>
                    <a:spcPct val="15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7" name="Google Shape;327;g2e7863ea373_2_51"/>
            <p:cNvSpPr txBox="1"/>
            <p:nvPr/>
          </p:nvSpPr>
          <p:spPr>
            <a:xfrm>
              <a:off x="0" y="1663492"/>
              <a:ext cx="4029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17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Discussion</a:t>
              </a:r>
              <a:endParaRPr sz="900"/>
            </a:p>
          </p:txBody>
        </p:sp>
      </p:grpSp>
      <p:sp>
        <p:nvSpPr>
          <p:cNvPr id="328" name="Google Shape;328;g2e7863ea373_2_51"/>
          <p:cNvSpPr txBox="1"/>
          <p:nvPr/>
        </p:nvSpPr>
        <p:spPr>
          <a:xfrm>
            <a:off x="9871783" y="4231917"/>
            <a:ext cx="201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7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Analysis</a:t>
            </a:r>
            <a:endParaRPr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e7863ea373_2_93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4" name="Google Shape;334;g2e7863ea373_2_93"/>
          <p:cNvGrpSpPr/>
          <p:nvPr/>
        </p:nvGrpSpPr>
        <p:grpSpPr>
          <a:xfrm>
            <a:off x="6075901" y="1557054"/>
            <a:ext cx="2534844" cy="1343361"/>
            <a:chOff x="0" y="-314325"/>
            <a:chExt cx="1001400" cy="530700"/>
          </a:xfrm>
        </p:grpSpPr>
        <p:sp>
          <p:nvSpPr>
            <p:cNvPr id="335" name="Google Shape;335;g2e7863ea373_2_93"/>
            <p:cNvSpPr/>
            <p:nvPr/>
          </p:nvSpPr>
          <p:spPr>
            <a:xfrm>
              <a:off x="0" y="0"/>
              <a:ext cx="1001336" cy="216262"/>
            </a:xfrm>
            <a:custGeom>
              <a:rect b="b" l="l" r="r" t="t"/>
              <a:pathLst>
                <a:path extrusionOk="0" h="216262" w="1001336">
                  <a:moveTo>
                    <a:pt x="103851" y="0"/>
                  </a:moveTo>
                  <a:lnTo>
                    <a:pt x="897484" y="0"/>
                  </a:lnTo>
                  <a:cubicBezTo>
                    <a:pt x="925028" y="0"/>
                    <a:pt x="951443" y="10941"/>
                    <a:pt x="970918" y="30417"/>
                  </a:cubicBezTo>
                  <a:cubicBezTo>
                    <a:pt x="990394" y="49893"/>
                    <a:pt x="1001336" y="76308"/>
                    <a:pt x="1001336" y="103851"/>
                  </a:cubicBezTo>
                  <a:lnTo>
                    <a:pt x="1001336" y="112410"/>
                  </a:lnTo>
                  <a:cubicBezTo>
                    <a:pt x="1001336" y="139953"/>
                    <a:pt x="990394" y="166368"/>
                    <a:pt x="970918" y="185844"/>
                  </a:cubicBezTo>
                  <a:cubicBezTo>
                    <a:pt x="951443" y="205320"/>
                    <a:pt x="925028" y="216262"/>
                    <a:pt x="897484" y="216262"/>
                  </a:cubicBezTo>
                  <a:lnTo>
                    <a:pt x="103851" y="216262"/>
                  </a:lnTo>
                  <a:cubicBezTo>
                    <a:pt x="76308" y="216262"/>
                    <a:pt x="49893" y="205320"/>
                    <a:pt x="30417" y="185844"/>
                  </a:cubicBezTo>
                  <a:cubicBezTo>
                    <a:pt x="10941" y="166368"/>
                    <a:pt x="0" y="139953"/>
                    <a:pt x="0" y="112410"/>
                  </a:cubicBezTo>
                  <a:lnTo>
                    <a:pt x="0" y="103851"/>
                  </a:lnTo>
                  <a:cubicBezTo>
                    <a:pt x="0" y="76308"/>
                    <a:pt x="10941" y="49893"/>
                    <a:pt x="30417" y="30417"/>
                  </a:cubicBezTo>
                  <a:cubicBezTo>
                    <a:pt x="49893" y="10941"/>
                    <a:pt x="76308" y="0"/>
                    <a:pt x="103851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g2e7863ea373_2_93"/>
            <p:cNvSpPr txBox="1"/>
            <p:nvPr/>
          </p:nvSpPr>
          <p:spPr>
            <a:xfrm>
              <a:off x="0" y="-314325"/>
              <a:ext cx="1001400" cy="5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g2e7863ea373_2_93"/>
          <p:cNvGrpSpPr/>
          <p:nvPr/>
        </p:nvGrpSpPr>
        <p:grpSpPr>
          <a:xfrm>
            <a:off x="3232355" y="1576104"/>
            <a:ext cx="2534844" cy="1343361"/>
            <a:chOff x="0" y="-314325"/>
            <a:chExt cx="1001400" cy="530700"/>
          </a:xfrm>
        </p:grpSpPr>
        <p:sp>
          <p:nvSpPr>
            <p:cNvPr id="338" name="Google Shape;338;g2e7863ea373_2_93"/>
            <p:cNvSpPr/>
            <p:nvPr/>
          </p:nvSpPr>
          <p:spPr>
            <a:xfrm>
              <a:off x="0" y="0"/>
              <a:ext cx="1001336" cy="216262"/>
            </a:xfrm>
            <a:custGeom>
              <a:rect b="b" l="l" r="r" t="t"/>
              <a:pathLst>
                <a:path extrusionOk="0" h="216262" w="1001336">
                  <a:moveTo>
                    <a:pt x="103851" y="0"/>
                  </a:moveTo>
                  <a:lnTo>
                    <a:pt x="897484" y="0"/>
                  </a:lnTo>
                  <a:cubicBezTo>
                    <a:pt x="925028" y="0"/>
                    <a:pt x="951443" y="10941"/>
                    <a:pt x="970918" y="30417"/>
                  </a:cubicBezTo>
                  <a:cubicBezTo>
                    <a:pt x="990394" y="49893"/>
                    <a:pt x="1001336" y="76308"/>
                    <a:pt x="1001336" y="103851"/>
                  </a:cubicBezTo>
                  <a:lnTo>
                    <a:pt x="1001336" y="112410"/>
                  </a:lnTo>
                  <a:cubicBezTo>
                    <a:pt x="1001336" y="139953"/>
                    <a:pt x="990394" y="166368"/>
                    <a:pt x="970918" y="185844"/>
                  </a:cubicBezTo>
                  <a:cubicBezTo>
                    <a:pt x="951443" y="205320"/>
                    <a:pt x="925028" y="216262"/>
                    <a:pt x="897484" y="216262"/>
                  </a:cubicBezTo>
                  <a:lnTo>
                    <a:pt x="103851" y="216262"/>
                  </a:lnTo>
                  <a:cubicBezTo>
                    <a:pt x="76308" y="216262"/>
                    <a:pt x="49893" y="205320"/>
                    <a:pt x="30417" y="185844"/>
                  </a:cubicBezTo>
                  <a:cubicBezTo>
                    <a:pt x="10941" y="166368"/>
                    <a:pt x="0" y="139953"/>
                    <a:pt x="0" y="112410"/>
                  </a:cubicBezTo>
                  <a:lnTo>
                    <a:pt x="0" y="103851"/>
                  </a:lnTo>
                  <a:cubicBezTo>
                    <a:pt x="0" y="76308"/>
                    <a:pt x="10941" y="49893"/>
                    <a:pt x="30417" y="30417"/>
                  </a:cubicBezTo>
                  <a:cubicBezTo>
                    <a:pt x="49893" y="10941"/>
                    <a:pt x="76308" y="0"/>
                    <a:pt x="103851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g2e7863ea373_2_93"/>
            <p:cNvSpPr txBox="1"/>
            <p:nvPr/>
          </p:nvSpPr>
          <p:spPr>
            <a:xfrm>
              <a:off x="0" y="-314325"/>
              <a:ext cx="1001400" cy="5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g2e7863ea373_2_93"/>
          <p:cNvGrpSpPr/>
          <p:nvPr/>
        </p:nvGrpSpPr>
        <p:grpSpPr>
          <a:xfrm>
            <a:off x="8971569" y="1557054"/>
            <a:ext cx="2534844" cy="1343361"/>
            <a:chOff x="0" y="-314325"/>
            <a:chExt cx="1001400" cy="530700"/>
          </a:xfrm>
        </p:grpSpPr>
        <p:sp>
          <p:nvSpPr>
            <p:cNvPr id="341" name="Google Shape;341;g2e7863ea373_2_93"/>
            <p:cNvSpPr/>
            <p:nvPr/>
          </p:nvSpPr>
          <p:spPr>
            <a:xfrm>
              <a:off x="0" y="0"/>
              <a:ext cx="1001336" cy="216262"/>
            </a:xfrm>
            <a:custGeom>
              <a:rect b="b" l="l" r="r" t="t"/>
              <a:pathLst>
                <a:path extrusionOk="0" h="216262" w="1001336">
                  <a:moveTo>
                    <a:pt x="103851" y="0"/>
                  </a:moveTo>
                  <a:lnTo>
                    <a:pt x="897484" y="0"/>
                  </a:lnTo>
                  <a:cubicBezTo>
                    <a:pt x="925028" y="0"/>
                    <a:pt x="951443" y="10941"/>
                    <a:pt x="970918" y="30417"/>
                  </a:cubicBezTo>
                  <a:cubicBezTo>
                    <a:pt x="990394" y="49893"/>
                    <a:pt x="1001336" y="76308"/>
                    <a:pt x="1001336" y="103851"/>
                  </a:cubicBezTo>
                  <a:lnTo>
                    <a:pt x="1001336" y="112410"/>
                  </a:lnTo>
                  <a:cubicBezTo>
                    <a:pt x="1001336" y="139953"/>
                    <a:pt x="990394" y="166368"/>
                    <a:pt x="970918" y="185844"/>
                  </a:cubicBezTo>
                  <a:cubicBezTo>
                    <a:pt x="951443" y="205320"/>
                    <a:pt x="925028" y="216262"/>
                    <a:pt x="897484" y="216262"/>
                  </a:cubicBezTo>
                  <a:lnTo>
                    <a:pt x="103851" y="216262"/>
                  </a:lnTo>
                  <a:cubicBezTo>
                    <a:pt x="76308" y="216262"/>
                    <a:pt x="49893" y="205320"/>
                    <a:pt x="30417" y="185844"/>
                  </a:cubicBezTo>
                  <a:cubicBezTo>
                    <a:pt x="10941" y="166368"/>
                    <a:pt x="0" y="139953"/>
                    <a:pt x="0" y="112410"/>
                  </a:cubicBezTo>
                  <a:lnTo>
                    <a:pt x="0" y="103851"/>
                  </a:lnTo>
                  <a:cubicBezTo>
                    <a:pt x="0" y="76308"/>
                    <a:pt x="10941" y="49893"/>
                    <a:pt x="30417" y="30417"/>
                  </a:cubicBezTo>
                  <a:cubicBezTo>
                    <a:pt x="49893" y="10941"/>
                    <a:pt x="76308" y="0"/>
                    <a:pt x="103851" y="0"/>
                  </a:cubicBezTo>
                  <a:close/>
                </a:path>
              </a:pathLst>
            </a:custGeom>
            <a:solidFill>
              <a:srgbClr val="004AAD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g2e7863ea373_2_93"/>
            <p:cNvSpPr txBox="1"/>
            <p:nvPr/>
          </p:nvSpPr>
          <p:spPr>
            <a:xfrm>
              <a:off x="0" y="-314325"/>
              <a:ext cx="1001400" cy="5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3" name="Google Shape;343;g2e7863ea373_2_93"/>
          <p:cNvSpPr/>
          <p:nvPr/>
        </p:nvSpPr>
        <p:spPr>
          <a:xfrm>
            <a:off x="9531141" y="964469"/>
            <a:ext cx="1353677" cy="1353677"/>
          </a:xfrm>
          <a:custGeom>
            <a:rect b="b" l="l" r="r" t="t"/>
            <a:pathLst>
              <a:path extrusionOk="0" h="2027980" w="2027980">
                <a:moveTo>
                  <a:pt x="0" y="0"/>
                </a:moveTo>
                <a:lnTo>
                  <a:pt x="2027981" y="0"/>
                </a:lnTo>
                <a:lnTo>
                  <a:pt x="2027981" y="2027980"/>
                </a:lnTo>
                <a:lnTo>
                  <a:pt x="0" y="2027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g2e7863ea373_2_93"/>
          <p:cNvSpPr/>
          <p:nvPr/>
        </p:nvSpPr>
        <p:spPr>
          <a:xfrm>
            <a:off x="3694035" y="685800"/>
            <a:ext cx="2016439" cy="2016439"/>
          </a:xfrm>
          <a:custGeom>
            <a:rect b="b" l="l" r="r" t="t"/>
            <a:pathLst>
              <a:path extrusionOk="0" h="3020882" w="3020882">
                <a:moveTo>
                  <a:pt x="0" y="0"/>
                </a:moveTo>
                <a:lnTo>
                  <a:pt x="3020882" y="0"/>
                </a:lnTo>
                <a:lnTo>
                  <a:pt x="3020882" y="3020882"/>
                </a:lnTo>
                <a:lnTo>
                  <a:pt x="0" y="30208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g2e7863ea373_2_93"/>
          <p:cNvSpPr/>
          <p:nvPr/>
        </p:nvSpPr>
        <p:spPr>
          <a:xfrm>
            <a:off x="6777093" y="1099738"/>
            <a:ext cx="1133664" cy="1133664"/>
          </a:xfrm>
          <a:custGeom>
            <a:rect b="b" l="l" r="r" t="t"/>
            <a:pathLst>
              <a:path extrusionOk="0" h="1698373" w="1698373">
                <a:moveTo>
                  <a:pt x="0" y="0"/>
                </a:moveTo>
                <a:lnTo>
                  <a:pt x="1698374" y="0"/>
                </a:lnTo>
                <a:lnTo>
                  <a:pt x="1698374" y="1698373"/>
                </a:lnTo>
                <a:lnTo>
                  <a:pt x="0" y="1698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g2e7863ea373_2_93"/>
          <p:cNvSpPr txBox="1"/>
          <p:nvPr/>
        </p:nvSpPr>
        <p:spPr>
          <a:xfrm>
            <a:off x="440267" y="391384"/>
            <a:ext cx="465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PURPOSE</a:t>
            </a:r>
            <a:endParaRPr sz="900"/>
          </a:p>
        </p:txBody>
      </p:sp>
      <p:grpSp>
        <p:nvGrpSpPr>
          <p:cNvPr id="347" name="Google Shape;347;g2e7863ea373_2_93"/>
          <p:cNvGrpSpPr/>
          <p:nvPr/>
        </p:nvGrpSpPr>
        <p:grpSpPr>
          <a:xfrm>
            <a:off x="295520" y="1099738"/>
            <a:ext cx="2847980" cy="5296183"/>
            <a:chOff x="0" y="0"/>
            <a:chExt cx="5695960" cy="10592365"/>
          </a:xfrm>
        </p:grpSpPr>
        <p:grpSp>
          <p:nvGrpSpPr>
            <p:cNvPr id="348" name="Google Shape;348;g2e7863ea373_2_93"/>
            <p:cNvGrpSpPr/>
            <p:nvPr/>
          </p:nvGrpSpPr>
          <p:grpSpPr>
            <a:xfrm>
              <a:off x="0" y="1026645"/>
              <a:ext cx="5069588" cy="2686669"/>
              <a:chOff x="0" y="-314325"/>
              <a:chExt cx="1001400" cy="530700"/>
            </a:xfrm>
          </p:grpSpPr>
          <p:sp>
            <p:nvSpPr>
              <p:cNvPr id="349" name="Google Shape;349;g2e7863ea373_2_93"/>
              <p:cNvSpPr/>
              <p:nvPr/>
            </p:nvSpPr>
            <p:spPr>
              <a:xfrm>
                <a:off x="0" y="0"/>
                <a:ext cx="1001336" cy="216262"/>
              </a:xfrm>
              <a:custGeom>
                <a:rect b="b" l="l" r="r" t="t"/>
                <a:pathLst>
                  <a:path extrusionOk="0" h="216262" w="1001336">
                    <a:moveTo>
                      <a:pt x="103851" y="0"/>
                    </a:moveTo>
                    <a:lnTo>
                      <a:pt x="897484" y="0"/>
                    </a:lnTo>
                    <a:cubicBezTo>
                      <a:pt x="925028" y="0"/>
                      <a:pt x="951443" y="10941"/>
                      <a:pt x="970918" y="30417"/>
                    </a:cubicBezTo>
                    <a:cubicBezTo>
                      <a:pt x="990394" y="49893"/>
                      <a:pt x="1001336" y="76308"/>
                      <a:pt x="1001336" y="103851"/>
                    </a:cubicBezTo>
                    <a:lnTo>
                      <a:pt x="1001336" y="112410"/>
                    </a:lnTo>
                    <a:cubicBezTo>
                      <a:pt x="1001336" y="139953"/>
                      <a:pt x="990394" y="166368"/>
                      <a:pt x="970918" y="185844"/>
                    </a:cubicBezTo>
                    <a:cubicBezTo>
                      <a:pt x="951443" y="205320"/>
                      <a:pt x="925028" y="216262"/>
                      <a:pt x="897484" y="216262"/>
                    </a:cubicBezTo>
                    <a:lnTo>
                      <a:pt x="103851" y="216262"/>
                    </a:lnTo>
                    <a:cubicBezTo>
                      <a:pt x="76308" y="216262"/>
                      <a:pt x="49893" y="205320"/>
                      <a:pt x="30417" y="185844"/>
                    </a:cubicBezTo>
                    <a:cubicBezTo>
                      <a:pt x="10941" y="166368"/>
                      <a:pt x="0" y="139953"/>
                      <a:pt x="0" y="112410"/>
                    </a:cubicBezTo>
                    <a:lnTo>
                      <a:pt x="0" y="103851"/>
                    </a:lnTo>
                    <a:cubicBezTo>
                      <a:pt x="0" y="76308"/>
                      <a:pt x="10941" y="49893"/>
                      <a:pt x="30417" y="30417"/>
                    </a:cubicBezTo>
                    <a:cubicBezTo>
                      <a:pt x="49893" y="10941"/>
                      <a:pt x="76308" y="0"/>
                      <a:pt x="103851" y="0"/>
                    </a:cubicBezTo>
                    <a:close/>
                  </a:path>
                </a:pathLst>
              </a:custGeom>
              <a:solidFill>
                <a:srgbClr val="004AAD"/>
              </a:solidFill>
              <a:ln>
                <a:noFill/>
              </a:ln>
            </p:spPr>
            <p:txBody>
              <a:bodyPr anchorCtr="0" anchor="ctr" bIns="60950" lIns="60950" spcFirstLastPara="1" rIns="60950" wrap="square" tIns="6095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g2e7863ea373_2_93"/>
              <p:cNvSpPr txBox="1"/>
              <p:nvPr/>
            </p:nvSpPr>
            <p:spPr>
              <a:xfrm>
                <a:off x="0" y="-314325"/>
                <a:ext cx="1001400" cy="53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3875" lIns="33875" spcFirstLastPara="1" rIns="33875" wrap="square" tIns="33875">
                <a:noAutofit/>
              </a:bodyPr>
              <a:lstStyle/>
              <a:p>
                <a:pPr indent="0" lvl="0" marL="0" marR="0" rtl="0" algn="ctr">
                  <a:lnSpc>
                    <a:spcPct val="3471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1" name="Google Shape;351;g2e7863ea373_2_93"/>
            <p:cNvSpPr/>
            <p:nvPr/>
          </p:nvSpPr>
          <p:spPr>
            <a:xfrm>
              <a:off x="1196949" y="0"/>
              <a:ext cx="2376478" cy="2376478"/>
            </a:xfrm>
            <a:custGeom>
              <a:rect b="b" l="l" r="r" t="t"/>
              <a:pathLst>
                <a:path extrusionOk="0" h="2376478" w="2376478">
                  <a:moveTo>
                    <a:pt x="0" y="0"/>
                  </a:moveTo>
                  <a:lnTo>
                    <a:pt x="2376478" y="0"/>
                  </a:lnTo>
                  <a:lnTo>
                    <a:pt x="2376478" y="2376478"/>
                  </a:lnTo>
                  <a:lnTo>
                    <a:pt x="0" y="23764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2" name="Google Shape;352;g2e7863ea373_2_93"/>
            <p:cNvSpPr txBox="1"/>
            <p:nvPr/>
          </p:nvSpPr>
          <p:spPr>
            <a:xfrm>
              <a:off x="1196949" y="2735644"/>
              <a:ext cx="28551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IN" sz="2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Jigyansa</a:t>
              </a:r>
              <a:endParaRPr sz="900"/>
            </a:p>
          </p:txBody>
        </p:sp>
        <p:sp>
          <p:nvSpPr>
            <p:cNvPr id="353" name="Google Shape;353;g2e7863ea373_2_93"/>
            <p:cNvSpPr txBox="1"/>
            <p:nvPr/>
          </p:nvSpPr>
          <p:spPr>
            <a:xfrm>
              <a:off x="33760" y="4206865"/>
              <a:ext cx="5662200" cy="63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556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AAD"/>
                </a:buClr>
                <a:buSzPts val="1700"/>
                <a:buFont typeface="Arial"/>
                <a:buChar char="•"/>
              </a:pPr>
              <a:r>
                <a:rPr b="0" i="0" lang="en-IN" sz="1700" u="none" cap="none" strike="noStrike">
                  <a:solidFill>
                    <a:srgbClr val="004AAD"/>
                  </a:solidFill>
                  <a:latin typeface="Arial"/>
                  <a:ea typeface="Arial"/>
                  <a:cs typeface="Arial"/>
                  <a:sym typeface="Arial"/>
                </a:rPr>
                <a:t>Sensitising the students about their natural surroundings and local culture.</a:t>
              </a:r>
              <a:endParaRPr sz="900"/>
            </a:p>
            <a:p>
              <a:pPr indent="-184150" lvl="1" marL="3556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AAD"/>
                </a:buClr>
                <a:buSzPts val="1700"/>
                <a:buFont typeface="Arial"/>
                <a:buChar char="•"/>
              </a:pPr>
              <a:r>
                <a:rPr b="0" i="0" lang="en-IN" sz="1700" u="none" cap="none" strike="noStrike">
                  <a:solidFill>
                    <a:srgbClr val="004AAD"/>
                  </a:solidFill>
                  <a:latin typeface="Arial"/>
                  <a:ea typeface="Arial"/>
                  <a:cs typeface="Arial"/>
                  <a:sym typeface="Arial"/>
                </a:rPr>
                <a:t>Encouraging the spirit of investigation and appreciative enquiry through research.</a:t>
              </a:r>
              <a:endParaRPr sz="900"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g2e7863ea373_2_93"/>
          <p:cNvSpPr txBox="1"/>
          <p:nvPr/>
        </p:nvSpPr>
        <p:spPr>
          <a:xfrm>
            <a:off x="3336314" y="2392519"/>
            <a:ext cx="307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Sahitya Srujani</a:t>
            </a:r>
            <a:endParaRPr sz="900"/>
          </a:p>
        </p:txBody>
      </p:sp>
      <p:sp>
        <p:nvSpPr>
          <p:cNvPr id="355" name="Google Shape;355;g2e7863ea373_2_93"/>
          <p:cNvSpPr txBox="1"/>
          <p:nvPr/>
        </p:nvSpPr>
        <p:spPr>
          <a:xfrm>
            <a:off x="3084143" y="3139242"/>
            <a:ext cx="2831100" cy="28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Promoting creative self-expression, respectful and confident sharing of ideas.</a:t>
            </a:r>
            <a:endParaRPr sz="900"/>
          </a:p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Creation of original works with literary and artistic merit.</a:t>
            </a:r>
            <a:endParaRPr sz="9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4A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2e7863ea373_2_93"/>
          <p:cNvSpPr txBox="1"/>
          <p:nvPr/>
        </p:nvSpPr>
        <p:spPr>
          <a:xfrm>
            <a:off x="6691593" y="2398869"/>
            <a:ext cx="1763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Kaushali</a:t>
            </a:r>
            <a:endParaRPr sz="900"/>
          </a:p>
        </p:txBody>
      </p:sp>
      <p:sp>
        <p:nvSpPr>
          <p:cNvPr id="357" name="Google Shape;357;g2e7863ea373_2_93"/>
          <p:cNvSpPr txBox="1"/>
          <p:nvPr/>
        </p:nvSpPr>
        <p:spPr>
          <a:xfrm>
            <a:off x="6009231" y="3139242"/>
            <a:ext cx="2831100" cy="3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Building familiarity with diverse technology interfaces and software to gain key ICT</a:t>
            </a:r>
            <a:endParaRPr sz="900"/>
          </a:p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Innovating for solving social challenges, and developing core financial skills</a:t>
            </a:r>
            <a:endParaRPr sz="9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4A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2e7863ea373_2_93"/>
          <p:cNvSpPr txBox="1"/>
          <p:nvPr/>
        </p:nvSpPr>
        <p:spPr>
          <a:xfrm>
            <a:off x="9387641" y="2398869"/>
            <a:ext cx="2288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Kridangan</a:t>
            </a:r>
            <a:endParaRPr sz="900"/>
          </a:p>
        </p:txBody>
      </p:sp>
      <p:sp>
        <p:nvSpPr>
          <p:cNvPr id="359" name="Google Shape;359;g2e7863ea373_2_93"/>
          <p:cNvSpPr txBox="1"/>
          <p:nvPr/>
        </p:nvSpPr>
        <p:spPr>
          <a:xfrm>
            <a:off x="8927054" y="3139242"/>
            <a:ext cx="3035700" cy="24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Striking a fine balance with physical &amp; psychosocial development</a:t>
            </a:r>
            <a:endParaRPr sz="900"/>
          </a:p>
          <a:p>
            <a:pPr indent="-184150" lvl="1" marL="35560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1700"/>
              <a:buFont typeface="Arial"/>
              <a:buChar char="•"/>
            </a:pPr>
            <a:r>
              <a:rPr b="0" i="0" lang="en-IN" sz="1700" u="none" cap="none" strike="noStrike">
                <a:solidFill>
                  <a:srgbClr val="004AAD"/>
                </a:solidFill>
                <a:latin typeface="Arial"/>
                <a:ea typeface="Arial"/>
                <a:cs typeface="Arial"/>
                <a:sym typeface="Arial"/>
              </a:rPr>
              <a:t>learning values like teamwork, resilience, and mutual respect.</a:t>
            </a:r>
            <a:endParaRPr sz="900"/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4AA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e7863ea373_2_123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g2e7863ea373_2_123"/>
          <p:cNvSpPr txBox="1"/>
          <p:nvPr/>
        </p:nvSpPr>
        <p:spPr>
          <a:xfrm>
            <a:off x="685800" y="1923243"/>
            <a:ext cx="7803900" cy="4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Platform for Project Based Learning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Create curiosity about our surroundings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Learn </a:t>
            </a:r>
            <a:endParaRPr sz="900"/>
          </a:p>
          <a:p>
            <a:pPr indent="-323850" lvl="2" marL="9779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⚬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About Physical science and nature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Biodiversity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Climate change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History 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Local culture, customs, and practices</a:t>
            </a:r>
            <a:endParaRPr sz="900"/>
          </a:p>
          <a:p>
            <a:pPr indent="0" lvl="0" marL="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4AA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6" name="Google Shape;366;g2e7863ea373_2_123"/>
          <p:cNvSpPr/>
          <p:nvPr/>
        </p:nvSpPr>
        <p:spPr>
          <a:xfrm>
            <a:off x="8050075" y="1666454"/>
            <a:ext cx="3153028" cy="3153028"/>
          </a:xfrm>
          <a:custGeom>
            <a:rect b="b" l="l" r="r" t="t"/>
            <a:pathLst>
              <a:path extrusionOk="0" h="4723638" w="4723638">
                <a:moveTo>
                  <a:pt x="0" y="0"/>
                </a:moveTo>
                <a:lnTo>
                  <a:pt x="4723637" y="0"/>
                </a:lnTo>
                <a:lnTo>
                  <a:pt x="4723637" y="4723637"/>
                </a:lnTo>
                <a:lnTo>
                  <a:pt x="0" y="4723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g2e7863ea373_2_123"/>
          <p:cNvSpPr txBox="1"/>
          <p:nvPr/>
        </p:nvSpPr>
        <p:spPr>
          <a:xfrm>
            <a:off x="440267" y="391384"/>
            <a:ext cx="465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JIGYANSA</a:t>
            </a:r>
            <a:endParaRPr sz="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e7863ea373_2_130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3" name="Google Shape;373;g2e7863ea373_2_130"/>
          <p:cNvSpPr txBox="1"/>
          <p:nvPr/>
        </p:nvSpPr>
        <p:spPr>
          <a:xfrm>
            <a:off x="975031" y="1272473"/>
            <a:ext cx="7803900" cy="49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Mentor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Science Faculty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Report to HM about the progress of the curriculum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Lead activities weekly in assigned periods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Ensure that students complete projects relating to IA and AC. Ensure that all activity based sessions are conducted properly</a:t>
            </a:r>
            <a:endParaRPr sz="900"/>
          </a:p>
          <a:p>
            <a:pPr indent="-247650" lvl="1" marL="49530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2300"/>
              <a:buFont typeface="Arial"/>
              <a:buChar char="•"/>
            </a:pPr>
            <a:r>
              <a:rPr b="0" i="0" lang="en-IN" sz="2300" u="none" cap="none" strike="noStrike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Ensure that evaluation is being done as recommended </a:t>
            </a:r>
            <a:endParaRPr sz="900"/>
          </a:p>
          <a:p>
            <a:pPr indent="0" lvl="0" marL="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4AA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4AA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4" name="Google Shape;374;g2e7863ea373_2_130"/>
          <p:cNvSpPr txBox="1"/>
          <p:nvPr/>
        </p:nvSpPr>
        <p:spPr>
          <a:xfrm>
            <a:off x="440267" y="391384"/>
            <a:ext cx="4650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RESPONSIBILITIES</a:t>
            </a:r>
            <a:endParaRPr sz="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e7863ea373_2_136"/>
          <p:cNvSpPr/>
          <p:nvPr/>
        </p:nvSpPr>
        <p:spPr>
          <a:xfrm rot="-1928515">
            <a:off x="-5313293" y="-7148529"/>
            <a:ext cx="12371143" cy="1237114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g2e7863ea373_2_136"/>
          <p:cNvSpPr/>
          <p:nvPr/>
        </p:nvSpPr>
        <p:spPr>
          <a:xfrm flipH="1" rot="5245598">
            <a:off x="-703645" y="5480669"/>
            <a:ext cx="5387546" cy="4378606"/>
          </a:xfrm>
          <a:custGeom>
            <a:rect b="b" l="l" r="r" t="t"/>
            <a:pathLst>
              <a:path extrusionOk="0"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381" name="Google Shape;381;g2e7863ea373_2_136"/>
          <p:cNvGraphicFramePr/>
          <p:nvPr/>
        </p:nvGraphicFramePr>
        <p:xfrm>
          <a:off x="1460563" y="272909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{066AFED2-2C5D-4C6F-A95F-72E22E263B01}</a:tableStyleId>
              </a:tblPr>
              <a:tblGrid>
                <a:gridCol w="4453975"/>
                <a:gridCol w="4461150"/>
              </a:tblGrid>
              <a:tr h="53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AAD"/>
                    </a:solidFill>
                  </a:tcPr>
                </a:tc>
              </a:tr>
              <a:tr h="1149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E2E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3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/>
                    </a:p>
                  </a:txBody>
                  <a:tcPr marT="127000" marB="127000" marR="127000" marL="127000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82" name="Google Shape;382;g2e7863ea373_2_136"/>
          <p:cNvSpPr txBox="1"/>
          <p:nvPr/>
        </p:nvSpPr>
        <p:spPr>
          <a:xfrm>
            <a:off x="440267" y="397734"/>
            <a:ext cx="58971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ASSESSMENT</a:t>
            </a:r>
            <a:endParaRPr sz="9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700" u="none" cap="none" strike="noStrike">
              <a:solidFill>
                <a:srgbClr val="004AA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3" name="Google Shape;383;g2e7863ea373_2_136"/>
          <p:cNvGrpSpPr/>
          <p:nvPr/>
        </p:nvGrpSpPr>
        <p:grpSpPr>
          <a:xfrm>
            <a:off x="1572297" y="2749191"/>
            <a:ext cx="8691703" cy="2229491"/>
            <a:chOff x="0" y="-142875"/>
            <a:chExt cx="17383406" cy="4458982"/>
          </a:xfrm>
        </p:grpSpPr>
        <p:sp>
          <p:nvSpPr>
            <p:cNvPr id="384" name="Google Shape;384;g2e7863ea373_2_136"/>
            <p:cNvSpPr txBox="1"/>
            <p:nvPr/>
          </p:nvSpPr>
          <p:spPr>
            <a:xfrm>
              <a:off x="9169506" y="-99235"/>
              <a:ext cx="68964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Marks</a:t>
              </a:r>
              <a:endParaRPr sz="900"/>
            </a:p>
          </p:txBody>
        </p:sp>
        <p:sp>
          <p:nvSpPr>
            <p:cNvPr id="385" name="Google Shape;385;g2e7863ea373_2_136"/>
            <p:cNvSpPr txBox="1"/>
            <p:nvPr/>
          </p:nvSpPr>
          <p:spPr>
            <a:xfrm>
              <a:off x="760342" y="-142875"/>
              <a:ext cx="68964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3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Term</a:t>
              </a:r>
              <a:endParaRPr sz="900"/>
            </a:p>
          </p:txBody>
        </p:sp>
        <p:sp>
          <p:nvSpPr>
            <p:cNvPr id="386" name="Google Shape;386;g2e7863ea373_2_136"/>
            <p:cNvSpPr txBox="1"/>
            <p:nvPr/>
          </p:nvSpPr>
          <p:spPr>
            <a:xfrm>
              <a:off x="0" y="1417469"/>
              <a:ext cx="84171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2300">
                  <a:solidFill>
                    <a:srgbClr val="2E2E2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Half-yearly</a:t>
              </a:r>
              <a:endParaRPr sz="900"/>
            </a:p>
          </p:txBody>
        </p:sp>
        <p:sp>
          <p:nvSpPr>
            <p:cNvPr id="387" name="Google Shape;387;g2e7863ea373_2_136"/>
            <p:cNvSpPr txBox="1"/>
            <p:nvPr/>
          </p:nvSpPr>
          <p:spPr>
            <a:xfrm>
              <a:off x="8966306" y="3608107"/>
              <a:ext cx="822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300" u="none" cap="none" strike="noStrike">
                  <a:solidFill>
                    <a:srgbClr val="2E2E2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</a:t>
              </a:r>
              <a:endParaRPr sz="900"/>
            </a:p>
          </p:txBody>
        </p:sp>
        <p:sp>
          <p:nvSpPr>
            <p:cNvPr id="388" name="Google Shape;388;g2e7863ea373_2_136"/>
            <p:cNvSpPr txBox="1"/>
            <p:nvPr/>
          </p:nvSpPr>
          <p:spPr>
            <a:xfrm>
              <a:off x="0" y="3608107"/>
              <a:ext cx="86034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2300">
                  <a:solidFill>
                    <a:srgbClr val="2E2E2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Annual</a:t>
              </a:r>
              <a:endParaRPr sz="900"/>
            </a:p>
          </p:txBody>
        </p:sp>
        <p:sp>
          <p:nvSpPr>
            <p:cNvPr id="389" name="Google Shape;389;g2e7863ea373_2_136"/>
            <p:cNvSpPr txBox="1"/>
            <p:nvPr/>
          </p:nvSpPr>
          <p:spPr>
            <a:xfrm>
              <a:off x="8966306" y="1432173"/>
              <a:ext cx="84171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300" u="none" cap="none" strike="noStrike">
                  <a:solidFill>
                    <a:srgbClr val="2E2E2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</a:t>
              </a:r>
              <a:endParaRPr sz="90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e7863ea373_2_231"/>
          <p:cNvSpPr/>
          <p:nvPr/>
        </p:nvSpPr>
        <p:spPr>
          <a:xfrm rot="-1767088">
            <a:off x="6972822" y="1562654"/>
            <a:ext cx="8067597" cy="6556757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g2e7863ea373_2_231"/>
          <p:cNvSpPr txBox="1"/>
          <p:nvPr/>
        </p:nvSpPr>
        <p:spPr>
          <a:xfrm>
            <a:off x="685957" y="1562316"/>
            <a:ext cx="5500500" cy="24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79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900"/>
          </a:p>
        </p:txBody>
      </p:sp>
      <p:sp>
        <p:nvSpPr>
          <p:cNvPr id="396" name="Google Shape;396;g2e7863ea373_2_231"/>
          <p:cNvSpPr txBox="1"/>
          <p:nvPr/>
        </p:nvSpPr>
        <p:spPr>
          <a:xfrm>
            <a:off x="685800" y="3970633"/>
            <a:ext cx="8341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IN" sz="37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sp">
  <a:themeElements>
    <a:clrScheme name="Wisp">
      <a:dk1>
        <a:srgbClr val="000000"/>
      </a:dk1>
      <a:lt1>
        <a:srgbClr val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2023-07-17T07:26:41Z</dcterms:created>
  <dc:creator>Amarjit Jena</dc:creator>
</cp:coreProperties>
</file>