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2" r:id="rId2"/>
  </p:sldMasterIdLst>
  <p:notesMasterIdLst>
    <p:notesMasterId r:id="rId1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9" r:id="rId14"/>
  </p:sldIdLst>
  <p:sldSz cx="12192000" cy="6858000"/>
  <p:notesSz cx="6858000" cy="9144000"/>
  <p:embeddedFontLst>
    <p:embeddedFont>
      <p:font typeface="Garamond" panose="02020404030301010803" pitchFamily="18" charset="0"/>
      <p:regular r:id="rId16"/>
      <p:bold r:id="rId17"/>
      <p:italic r:id="rId18"/>
      <p:boldItalic r:id="rId19"/>
    </p:embeddedFont>
    <p:embeddedFont>
      <p:font typeface="Montserrat" panose="00000500000000000000" pitchFamily="2" charset="0"/>
      <p:regular r:id="rId20"/>
      <p:bold r:id="rId21"/>
      <p:boldItalic r:id="rId22"/>
    </p:embeddedFont>
    <p:embeddedFont>
      <p:font typeface="Poppins" panose="00000500000000000000" pitchFamily="2" charset="0"/>
      <p:regular r:id="rId23"/>
      <p:bold r:id="rId24"/>
      <p:italic r:id="rId25"/>
      <p:boldItalic r:id="rId26"/>
    </p:embeddedFont>
    <p:embeddedFont>
      <p:font typeface="Poppins Light" panose="00000400000000000000" pitchFamily="2" charset="0"/>
      <p:regular r:id="rId27"/>
      <p:bold r:id="rId28"/>
      <p:italic r:id="rId29"/>
      <p:boldItalic r:id="rId30"/>
    </p:embeddedFont>
    <p:embeddedFont>
      <p:font typeface="Roboto" panose="02000000000000000000" pitchFamily="2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7" roundtripDataSignature="AMtx7mgpFOgQDAXgFfLKJbhyKE3zOmnM8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vek Piddempally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59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58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57" Type="http://customschemas.google.com/relationships/presentationmetadata" Target="metadata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or-I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e742cb2966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2e742cb2966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1" name="Google Shape;2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7" name="Google Shape;2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2e742cb2966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g2e742cb2966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9" name="Google Shape;1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0" name="Google Shape;2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6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6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e742cb2966_0_93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g2e742cb2966_0_93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2e742cb2966_0_93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e742cb2966_0_97"/>
          <p:cNvSpPr txBox="1">
            <a:spLocks noGrp="1"/>
          </p:cNvSpPr>
          <p:nvPr>
            <p:ph type="ctrTitle"/>
          </p:nvPr>
        </p:nvSpPr>
        <p:spPr>
          <a:xfrm>
            <a:off x="457200" y="1420283"/>
            <a:ext cx="5181600" cy="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g2e742cb2966_0_97"/>
          <p:cNvSpPr txBox="1"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lvl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>
                <a:solidFill>
                  <a:srgbClr val="888888"/>
                </a:solidFill>
              </a:defRPr>
            </a:lvl1pPr>
            <a:lvl2pPr lvl="1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g2e742cb2966_0_97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g2e742cb2966_0_97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g2e742cb2966_0_97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e742cb2966_0_103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2e742cb2966_0_103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lvl="0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marL="914400" lvl="1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marL="1371600" lvl="2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marL="1828800" lvl="3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marL="2286000" lvl="4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marL="2743200" lvl="5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marL="3200400" lvl="6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marL="3657600" lvl="7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marL="4114800" lvl="8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g2e742cb2966_0_103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g2e742cb2966_0_103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g2e742cb2966_0_103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e742cb2966_0_109"/>
          <p:cNvSpPr txBox="1">
            <a:spLocks noGrp="1"/>
          </p:cNvSpPr>
          <p:nvPr>
            <p:ph type="title"/>
          </p:nvPr>
        </p:nvSpPr>
        <p:spPr>
          <a:xfrm>
            <a:off x="481542" y="2937933"/>
            <a:ext cx="51816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 b="1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g2e742cb2966_0_109"/>
          <p:cNvSpPr txBox="1">
            <a:spLocks noGrp="1"/>
          </p:cNvSpPr>
          <p:nvPr>
            <p:ph type="body" idx="1"/>
          </p:nvPr>
        </p:nvSpPr>
        <p:spPr>
          <a:xfrm>
            <a:off x="481542" y="1937809"/>
            <a:ext cx="5181600" cy="10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b" anchorCtr="0">
            <a:normAutofit/>
          </a:bodyPr>
          <a:lstStyle>
            <a:lvl1pPr marL="457200" lvl="0" indent="-228600" algn="l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1pPr>
            <a:lvl2pPr marL="914400" lvl="1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3pPr>
            <a:lvl4pPr marL="1828800" lvl="3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4pPr>
            <a:lvl5pPr marL="2286000" lvl="4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5pPr>
            <a:lvl6pPr marL="2743200" lvl="5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6pPr>
            <a:lvl7pPr marL="3200400" lvl="6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7pPr>
            <a:lvl8pPr marL="3657600" lvl="7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8pPr>
            <a:lvl9pPr marL="4114800" lvl="8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g2e742cb2966_0_109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g2e742cb2966_0_109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g2e742cb2966_0_109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e742cb2966_0_115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g2e742cb2966_0_115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2692500" cy="30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lvl="0" indent="-3492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1pPr>
            <a:lvl2pPr marL="914400" lvl="1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marL="1371600" lvl="2" indent="-3111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3pPr>
            <a:lvl4pPr marL="1828800" lvl="3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120" name="Google Shape;120;g2e742cb2966_0_115"/>
          <p:cNvSpPr txBox="1">
            <a:spLocks noGrp="1"/>
          </p:cNvSpPr>
          <p:nvPr>
            <p:ph type="body" idx="2"/>
          </p:nvPr>
        </p:nvSpPr>
        <p:spPr>
          <a:xfrm>
            <a:off x="3098800" y="1066800"/>
            <a:ext cx="2692500" cy="30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lvl="0" indent="-3492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1pPr>
            <a:lvl2pPr marL="914400" lvl="1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marL="1371600" lvl="2" indent="-3111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3pPr>
            <a:lvl4pPr marL="1828800" lvl="3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121" name="Google Shape;121;g2e742cb2966_0_11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g2e742cb2966_0_11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g2e742cb2966_0_11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e742cb2966_0_122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g2e742cb2966_0_122"/>
          <p:cNvSpPr txBox="1">
            <a:spLocks noGrp="1"/>
          </p:cNvSpPr>
          <p:nvPr>
            <p:ph type="body" idx="1"/>
          </p:nvPr>
        </p:nvSpPr>
        <p:spPr>
          <a:xfrm>
            <a:off x="304800" y="1023409"/>
            <a:ext cx="2693400" cy="4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b" anchorCtr="0">
            <a:normAutofit/>
          </a:bodyPr>
          <a:lstStyle>
            <a:lvl1pPr marL="457200" lvl="0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1pPr>
            <a:lvl2pPr marL="91440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3pPr>
            <a:lvl4pPr marL="1828800" lvl="3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4pPr>
            <a:lvl5pPr marL="2286000" lvl="4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5pPr>
            <a:lvl6pPr marL="2743200" lvl="5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6pPr>
            <a:lvl7pPr marL="3200400" lvl="6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7pPr>
            <a:lvl8pPr marL="3657600" lvl="7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8pPr>
            <a:lvl9pPr marL="4114800" lvl="8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9pPr>
          </a:lstStyle>
          <a:p>
            <a:endParaRPr/>
          </a:p>
        </p:txBody>
      </p:sp>
      <p:sp>
        <p:nvSpPr>
          <p:cNvPr id="127" name="Google Shape;127;g2e742cb2966_0_122"/>
          <p:cNvSpPr txBox="1">
            <a:spLocks noGrp="1"/>
          </p:cNvSpPr>
          <p:nvPr>
            <p:ph type="body" idx="2"/>
          </p:nvPr>
        </p:nvSpPr>
        <p:spPr>
          <a:xfrm>
            <a:off x="304800" y="1449917"/>
            <a:ext cx="2693400" cy="26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lvl="0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11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2pPr>
            <a:lvl3pPr marL="1371600" lvl="2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2984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marL="3200400" lvl="6" indent="-2984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marL="3657600" lvl="7" indent="-2984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marL="4114800" lvl="8" indent="-2984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>
            <a:endParaRPr/>
          </a:p>
        </p:txBody>
      </p:sp>
      <p:sp>
        <p:nvSpPr>
          <p:cNvPr id="128" name="Google Shape;128;g2e742cb2966_0_122"/>
          <p:cNvSpPr txBox="1">
            <a:spLocks noGrp="1"/>
          </p:cNvSpPr>
          <p:nvPr>
            <p:ph type="body" idx="3"/>
          </p:nvPr>
        </p:nvSpPr>
        <p:spPr>
          <a:xfrm>
            <a:off x="3096683" y="1023409"/>
            <a:ext cx="2694600" cy="4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b" anchorCtr="0">
            <a:normAutofit/>
          </a:bodyPr>
          <a:lstStyle>
            <a:lvl1pPr marL="457200" lvl="0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1pPr>
            <a:lvl2pPr marL="91440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3pPr>
            <a:lvl4pPr marL="1828800" lvl="3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4pPr>
            <a:lvl5pPr marL="2286000" lvl="4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5pPr>
            <a:lvl6pPr marL="2743200" lvl="5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6pPr>
            <a:lvl7pPr marL="3200400" lvl="6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7pPr>
            <a:lvl8pPr marL="3657600" lvl="7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8pPr>
            <a:lvl9pPr marL="4114800" lvl="8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9pPr>
          </a:lstStyle>
          <a:p>
            <a:endParaRPr/>
          </a:p>
        </p:txBody>
      </p:sp>
      <p:sp>
        <p:nvSpPr>
          <p:cNvPr id="129" name="Google Shape;129;g2e742cb2966_0_122"/>
          <p:cNvSpPr txBox="1">
            <a:spLocks noGrp="1"/>
          </p:cNvSpPr>
          <p:nvPr>
            <p:ph type="body" idx="4"/>
          </p:nvPr>
        </p:nvSpPr>
        <p:spPr>
          <a:xfrm>
            <a:off x="3096683" y="1449917"/>
            <a:ext cx="2694600" cy="26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lvl="0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11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2pPr>
            <a:lvl3pPr marL="1371600" lvl="2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2984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marL="3200400" lvl="6" indent="-2984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marL="3657600" lvl="7" indent="-2984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marL="4114800" lvl="8" indent="-2984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>
            <a:endParaRPr/>
          </a:p>
        </p:txBody>
      </p:sp>
      <p:sp>
        <p:nvSpPr>
          <p:cNvPr id="130" name="Google Shape;130;g2e742cb2966_0_122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g2e742cb2966_0_122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g2e742cb2966_0_122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742cb2966_0_131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g2e742cb2966_0_131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g2e742cb2966_0_131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g2e742cb2966_0_131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e742cb2966_0_136"/>
          <p:cNvSpPr txBox="1">
            <a:spLocks noGrp="1"/>
          </p:cNvSpPr>
          <p:nvPr>
            <p:ph type="title"/>
          </p:nvPr>
        </p:nvSpPr>
        <p:spPr>
          <a:xfrm>
            <a:off x="304800" y="182033"/>
            <a:ext cx="2005500" cy="7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b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  <a:defRPr sz="13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g2e742cb2966_0_136"/>
          <p:cNvSpPr txBox="1">
            <a:spLocks noGrp="1"/>
          </p:cNvSpPr>
          <p:nvPr>
            <p:ph type="body" idx="1"/>
          </p:nvPr>
        </p:nvSpPr>
        <p:spPr>
          <a:xfrm>
            <a:off x="2383367" y="182033"/>
            <a:ext cx="3407700" cy="39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lvl="0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marL="914400" lvl="1" indent="-3492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–"/>
              <a:defRPr sz="1900"/>
            </a:lvl2pPr>
            <a:lvl3pPr marL="1371600" lvl="2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111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4pPr>
            <a:lvl5pPr marL="2286000" lvl="4" indent="-3111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»"/>
              <a:defRPr sz="1300"/>
            </a:lvl5pPr>
            <a:lvl6pPr marL="2743200" lvl="5" indent="-3111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6pPr>
            <a:lvl7pPr marL="3200400" lvl="6" indent="-3111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7pPr>
            <a:lvl8pPr marL="3657600" lvl="7" indent="-3111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8pPr>
            <a:lvl9pPr marL="4114800" lvl="8" indent="-3111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9pPr>
          </a:lstStyle>
          <a:p>
            <a:endParaRPr/>
          </a:p>
        </p:txBody>
      </p:sp>
      <p:sp>
        <p:nvSpPr>
          <p:cNvPr id="141" name="Google Shape;141;g2e742cb2966_0_136"/>
          <p:cNvSpPr txBox="1">
            <a:spLocks noGrp="1"/>
          </p:cNvSpPr>
          <p:nvPr>
            <p:ph type="body" idx="2"/>
          </p:nvPr>
        </p:nvSpPr>
        <p:spPr>
          <a:xfrm>
            <a:off x="304800" y="956733"/>
            <a:ext cx="2005500" cy="31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lvl="0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marL="1371600" lvl="2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3pPr>
            <a:lvl4pPr marL="1828800" lvl="3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marL="2286000" lvl="4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marL="2743200" lvl="5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marL="3200400" lvl="6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marL="3657600" lvl="7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marL="4114800" lvl="8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142" name="Google Shape;142;g2e742cb2966_0_136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g2e742cb2966_0_136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g2e742cb2966_0_136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e742cb2966_0_143"/>
          <p:cNvSpPr txBox="1">
            <a:spLocks noGrp="1"/>
          </p:cNvSpPr>
          <p:nvPr>
            <p:ph type="title"/>
          </p:nvPr>
        </p:nvSpPr>
        <p:spPr>
          <a:xfrm>
            <a:off x="1194859" y="3200400"/>
            <a:ext cx="36576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b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  <a:defRPr sz="13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g2e742cb2966_0_143"/>
          <p:cNvSpPr>
            <a:spLocks noGrp="1"/>
          </p:cNvSpPr>
          <p:nvPr>
            <p:ph type="pic" idx="2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148" name="Google Shape;148;g2e742cb2966_0_143"/>
          <p:cNvSpPr txBox="1">
            <a:spLocks noGrp="1"/>
          </p:cNvSpPr>
          <p:nvPr>
            <p:ph type="body" idx="1"/>
          </p:nvPr>
        </p:nvSpPr>
        <p:spPr>
          <a:xfrm>
            <a:off x="1194859" y="3578225"/>
            <a:ext cx="3657600" cy="5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lvl="0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marL="1371600" lvl="2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3pPr>
            <a:lvl4pPr marL="1828800" lvl="3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marL="2286000" lvl="4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marL="2743200" lvl="5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marL="3200400" lvl="6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marL="3657600" lvl="7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marL="4114800" lvl="8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149" name="Google Shape;149;g2e742cb2966_0_143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g2e742cb2966_0_143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g2e742cb2966_0_143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e742cb2966_0_150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g2e742cb2966_0_150"/>
          <p:cNvSpPr txBox="1">
            <a:spLocks noGrp="1"/>
          </p:cNvSpPr>
          <p:nvPr>
            <p:ph type="body" idx="1"/>
          </p:nvPr>
        </p:nvSpPr>
        <p:spPr>
          <a:xfrm rot="5400000">
            <a:off x="1539300" y="-167700"/>
            <a:ext cx="3017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lvl="0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marL="914400" lvl="1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marL="1371600" lvl="2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marL="1828800" lvl="3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marL="2286000" lvl="4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marL="2743200" lvl="5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marL="3200400" lvl="6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marL="3657600" lvl="7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marL="4114800" lvl="8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g2e742cb2966_0_150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g2e742cb2966_0_150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g2e742cb2966_0_150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e742cb2966_0_156"/>
          <p:cNvSpPr txBox="1">
            <a:spLocks noGrp="1"/>
          </p:cNvSpPr>
          <p:nvPr>
            <p:ph type="title"/>
          </p:nvPr>
        </p:nvSpPr>
        <p:spPr>
          <a:xfrm rot="5400000">
            <a:off x="3154950" y="1447742"/>
            <a:ext cx="39009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g2e742cb2966_0_156"/>
          <p:cNvSpPr txBox="1">
            <a:spLocks noGrp="1"/>
          </p:cNvSpPr>
          <p:nvPr>
            <p:ph type="body" idx="1"/>
          </p:nvPr>
        </p:nvSpPr>
        <p:spPr>
          <a:xfrm rot="5400000">
            <a:off x="361000" y="126992"/>
            <a:ext cx="3900900" cy="40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lvl="0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marL="914400" lvl="1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marL="1371600" lvl="2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marL="1828800" lvl="3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marL="2286000" lvl="4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marL="2743200" lvl="5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marL="3200400" lvl="6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marL="3657600" lvl="7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marL="4114800" lvl="8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g2e742cb2966_0_156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g2e742cb2966_0_156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g2e742cb2966_0_156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 1">
  <p:cSld name="Heading 1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1"/>
          <p:cNvSpPr txBox="1">
            <a:spLocks noGrp="1"/>
          </p:cNvSpPr>
          <p:nvPr>
            <p:ph type="title"/>
          </p:nvPr>
        </p:nvSpPr>
        <p:spPr>
          <a:xfrm>
            <a:off x="302400" y="115200"/>
            <a:ext cx="57936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1"/>
          <p:cNvSpPr txBox="1">
            <a:spLocks noGrp="1"/>
          </p:cNvSpPr>
          <p:nvPr>
            <p:ph type="sldNum" idx="12"/>
          </p:nvPr>
        </p:nvSpPr>
        <p:spPr>
          <a:xfrm>
            <a:off x="11460413" y="6333189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lvl="0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  <p:sp>
        <p:nvSpPr>
          <p:cNvPr id="34" name="Google Shape;34;p51"/>
          <p:cNvSpPr txBox="1">
            <a:spLocks noGrp="1"/>
          </p:cNvSpPr>
          <p:nvPr>
            <p:ph type="title" idx="2"/>
          </p:nvPr>
        </p:nvSpPr>
        <p:spPr>
          <a:xfrm>
            <a:off x="6096000" y="115200"/>
            <a:ext cx="57936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100"/>
              <a:buFont typeface="Calibri"/>
              <a:buNone/>
              <a:defRPr>
                <a:solidFill>
                  <a:srgbClr val="B7B7B7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100"/>
              <a:buNone/>
              <a:defRPr>
                <a:solidFill>
                  <a:srgbClr val="B7B7B7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100"/>
              <a:buNone/>
              <a:defRPr>
                <a:solidFill>
                  <a:srgbClr val="B7B7B7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100"/>
              <a:buNone/>
              <a:defRPr>
                <a:solidFill>
                  <a:srgbClr val="B7B7B7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100"/>
              <a:buNone/>
              <a:defRPr>
                <a:solidFill>
                  <a:srgbClr val="B7B7B7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100"/>
              <a:buNone/>
              <a:defRPr>
                <a:solidFill>
                  <a:srgbClr val="B7B7B7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100"/>
              <a:buNone/>
              <a:defRPr>
                <a:solidFill>
                  <a:srgbClr val="B7B7B7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100"/>
              <a:buNone/>
              <a:defRPr>
                <a:solidFill>
                  <a:srgbClr val="B7B7B7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100"/>
              <a:buNone/>
              <a:defRPr>
                <a:solidFill>
                  <a:srgbClr val="B7B7B7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5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5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5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5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5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5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5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35000">
              <a:srgbClr val="FFFFFF"/>
            </a:gs>
            <a:gs pos="100000">
              <a:schemeClr val="accent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e742cb2966_0_87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  <a:defRPr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91" name="Google Shape;91;g2e742cb2966_0_87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marR="0" lvl="0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–"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11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»"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11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11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11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11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g2e742cb2966_0_87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g2e742cb2966_0_87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900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g2e742cb2966_0_87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4D4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g2e742cb2966_0_162"/>
          <p:cNvGrpSpPr/>
          <p:nvPr/>
        </p:nvGrpSpPr>
        <p:grpSpPr>
          <a:xfrm>
            <a:off x="1" y="-847812"/>
            <a:ext cx="12191876" cy="2166540"/>
            <a:chOff x="0" y="-314325"/>
            <a:chExt cx="5061600" cy="855900"/>
          </a:xfrm>
        </p:grpSpPr>
        <p:sp>
          <p:nvSpPr>
            <p:cNvPr id="169" name="Google Shape;169;g2e742cb2966_0_162"/>
            <p:cNvSpPr/>
            <p:nvPr/>
          </p:nvSpPr>
          <p:spPr>
            <a:xfrm>
              <a:off x="0" y="0"/>
              <a:ext cx="5061562" cy="541495"/>
            </a:xfrm>
            <a:custGeom>
              <a:avLst/>
              <a:gdLst/>
              <a:ahLst/>
              <a:cxnLst/>
              <a:rect l="l" t="t" r="r" b="b"/>
              <a:pathLst>
                <a:path w="5061562" h="541495" extrusionOk="0">
                  <a:moveTo>
                    <a:pt x="20545" y="0"/>
                  </a:moveTo>
                  <a:lnTo>
                    <a:pt x="5041016" y="0"/>
                  </a:lnTo>
                  <a:cubicBezTo>
                    <a:pt x="5046465" y="0"/>
                    <a:pt x="5051691" y="2165"/>
                    <a:pt x="5055544" y="6018"/>
                  </a:cubicBezTo>
                  <a:cubicBezTo>
                    <a:pt x="5059397" y="9870"/>
                    <a:pt x="5061562" y="15096"/>
                    <a:pt x="5061562" y="20545"/>
                  </a:cubicBezTo>
                  <a:lnTo>
                    <a:pt x="5061562" y="520950"/>
                  </a:lnTo>
                  <a:cubicBezTo>
                    <a:pt x="5061562" y="526399"/>
                    <a:pt x="5059397" y="531624"/>
                    <a:pt x="5055544" y="535477"/>
                  </a:cubicBezTo>
                  <a:cubicBezTo>
                    <a:pt x="5051691" y="539330"/>
                    <a:pt x="5046465" y="541495"/>
                    <a:pt x="5041016" y="541495"/>
                  </a:cubicBezTo>
                  <a:lnTo>
                    <a:pt x="20545" y="541495"/>
                  </a:lnTo>
                  <a:cubicBezTo>
                    <a:pt x="15096" y="541495"/>
                    <a:pt x="9870" y="539330"/>
                    <a:pt x="6018" y="535477"/>
                  </a:cubicBezTo>
                  <a:cubicBezTo>
                    <a:pt x="2165" y="531624"/>
                    <a:pt x="0" y="526399"/>
                    <a:pt x="0" y="520950"/>
                  </a:cubicBezTo>
                  <a:lnTo>
                    <a:pt x="0" y="20545"/>
                  </a:lnTo>
                  <a:cubicBezTo>
                    <a:pt x="0" y="15096"/>
                    <a:pt x="2165" y="9870"/>
                    <a:pt x="6018" y="6018"/>
                  </a:cubicBezTo>
                  <a:cubicBezTo>
                    <a:pt x="9870" y="2165"/>
                    <a:pt x="15096" y="0"/>
                    <a:pt x="205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g2e742cb2966_0_162"/>
            <p:cNvSpPr txBox="1"/>
            <p:nvPr/>
          </p:nvSpPr>
          <p:spPr>
            <a:xfrm>
              <a:off x="0" y="-314325"/>
              <a:ext cx="5061600" cy="85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75" tIns="33875" rIns="33875" bIns="33875" anchor="ctr" anchorCtr="0">
              <a:noAutofit/>
            </a:bodyPr>
            <a:lstStyle/>
            <a:p>
              <a:pPr marL="0" marR="0" lvl="0" indent="0" algn="ctr" rtl="0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1" name="Google Shape;171;g2e742cb2966_0_162"/>
          <p:cNvSpPr/>
          <p:nvPr/>
        </p:nvSpPr>
        <p:spPr>
          <a:xfrm>
            <a:off x="1542495" y="125009"/>
            <a:ext cx="1121664" cy="1121664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258" b="-12258"/>
            </a:stretch>
          </a:blip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g2e742cb2966_0_162"/>
          <p:cNvSpPr/>
          <p:nvPr/>
        </p:nvSpPr>
        <p:spPr>
          <a:xfrm rot="-1114243">
            <a:off x="7165667" y="2146198"/>
            <a:ext cx="6935314" cy="5636519"/>
          </a:xfrm>
          <a:custGeom>
            <a:avLst/>
            <a:gdLst/>
            <a:ahLst/>
            <a:cxnLst/>
            <a:rect l="l" t="t" r="r" b="b"/>
            <a:pathLst>
              <a:path w="10393994" h="8447483" extrusionOk="0">
                <a:moveTo>
                  <a:pt x="0" y="0"/>
                </a:moveTo>
                <a:lnTo>
                  <a:pt x="10393994" y="0"/>
                </a:lnTo>
                <a:lnTo>
                  <a:pt x="10393994" y="8447483"/>
                </a:lnTo>
                <a:lnTo>
                  <a:pt x="0" y="8447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/>
            </a:stretch>
          </a:blipFill>
          <a:ln>
            <a:noFill/>
          </a:ln>
        </p:spPr>
      </p:sp>
      <p:grpSp>
        <p:nvGrpSpPr>
          <p:cNvPr id="173" name="Google Shape;173;g2e742cb2966_0_162"/>
          <p:cNvGrpSpPr/>
          <p:nvPr/>
        </p:nvGrpSpPr>
        <p:grpSpPr>
          <a:xfrm>
            <a:off x="-1" y="4170618"/>
            <a:ext cx="12192027" cy="2687481"/>
            <a:chOff x="0" y="-314325"/>
            <a:chExt cx="5117540" cy="1061700"/>
          </a:xfrm>
        </p:grpSpPr>
        <p:sp>
          <p:nvSpPr>
            <p:cNvPr id="174" name="Google Shape;174;g2e742cb2966_0_162"/>
            <p:cNvSpPr/>
            <p:nvPr/>
          </p:nvSpPr>
          <p:spPr>
            <a:xfrm>
              <a:off x="0" y="0"/>
              <a:ext cx="5117540" cy="747351"/>
            </a:xfrm>
            <a:custGeom>
              <a:avLst/>
              <a:gdLst/>
              <a:ahLst/>
              <a:cxnLst/>
              <a:rect l="l" t="t" r="r" b="b"/>
              <a:pathLst>
                <a:path w="5117540" h="747351" extrusionOk="0">
                  <a:moveTo>
                    <a:pt x="20320" y="0"/>
                  </a:moveTo>
                  <a:lnTo>
                    <a:pt x="5097219" y="0"/>
                  </a:lnTo>
                  <a:cubicBezTo>
                    <a:pt x="5102609" y="0"/>
                    <a:pt x="5107777" y="2141"/>
                    <a:pt x="5111588" y="5952"/>
                  </a:cubicBezTo>
                  <a:cubicBezTo>
                    <a:pt x="5115399" y="9763"/>
                    <a:pt x="5117540" y="14931"/>
                    <a:pt x="5117540" y="20320"/>
                  </a:cubicBezTo>
                  <a:lnTo>
                    <a:pt x="5117540" y="727030"/>
                  </a:lnTo>
                  <a:cubicBezTo>
                    <a:pt x="5117540" y="738253"/>
                    <a:pt x="5108442" y="747351"/>
                    <a:pt x="5097219" y="747351"/>
                  </a:cubicBezTo>
                  <a:lnTo>
                    <a:pt x="20320" y="747351"/>
                  </a:lnTo>
                  <a:cubicBezTo>
                    <a:pt x="14931" y="747351"/>
                    <a:pt x="9763" y="745210"/>
                    <a:pt x="5952" y="741399"/>
                  </a:cubicBezTo>
                  <a:cubicBezTo>
                    <a:pt x="2141" y="737588"/>
                    <a:pt x="0" y="732420"/>
                    <a:pt x="0" y="727030"/>
                  </a:cubicBezTo>
                  <a:lnTo>
                    <a:pt x="0" y="20320"/>
                  </a:lnTo>
                  <a:cubicBezTo>
                    <a:pt x="0" y="14931"/>
                    <a:pt x="2141" y="9763"/>
                    <a:pt x="5952" y="5952"/>
                  </a:cubicBezTo>
                  <a:cubicBezTo>
                    <a:pt x="9763" y="2141"/>
                    <a:pt x="14931" y="0"/>
                    <a:pt x="20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g2e742cb2966_0_162"/>
            <p:cNvSpPr txBox="1"/>
            <p:nvPr/>
          </p:nvSpPr>
          <p:spPr>
            <a:xfrm>
              <a:off x="0" y="-314325"/>
              <a:ext cx="5117400" cy="10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75" tIns="33875" rIns="33875" bIns="33875" anchor="ctr" anchorCtr="0">
              <a:noAutofit/>
            </a:bodyPr>
            <a:lstStyle/>
            <a:p>
              <a:pPr marL="0" marR="0" lvl="0" indent="0" algn="ctr" rtl="0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6" name="Google Shape;176;g2e742cb2966_0_162"/>
          <p:cNvSpPr txBox="1"/>
          <p:nvPr/>
        </p:nvSpPr>
        <p:spPr>
          <a:xfrm>
            <a:off x="685800" y="1968456"/>
            <a:ext cx="12526200" cy="15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or-IN" sz="5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BLOCK LEVEL TEACHER </a:t>
            </a:r>
            <a:endParaRPr sz="900"/>
          </a:p>
          <a:p>
            <a:pPr marL="0" marR="0" lvl="0" indent="0" algn="l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or-IN" sz="5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TRAINING WORKSHOP ON</a:t>
            </a:r>
            <a:endParaRPr sz="900"/>
          </a:p>
        </p:txBody>
      </p:sp>
      <p:sp>
        <p:nvSpPr>
          <p:cNvPr id="177" name="Google Shape;177;g2e742cb2966_0_162"/>
          <p:cNvSpPr txBox="1"/>
          <p:nvPr/>
        </p:nvSpPr>
        <p:spPr>
          <a:xfrm>
            <a:off x="685800" y="3397206"/>
            <a:ext cx="5042100" cy="10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or-IN" sz="6700" b="1" i="0" u="none" strike="noStrike" cap="none">
                <a:solidFill>
                  <a:srgbClr val="FFDE59"/>
                </a:solidFill>
                <a:latin typeface="Montserrat"/>
                <a:ea typeface="Montserrat"/>
                <a:cs typeface="Montserrat"/>
                <a:sym typeface="Montserrat"/>
              </a:rPr>
              <a:t>‘JIGYANSA’</a:t>
            </a:r>
            <a:endParaRPr sz="900"/>
          </a:p>
        </p:txBody>
      </p:sp>
      <p:grpSp>
        <p:nvGrpSpPr>
          <p:cNvPr id="178" name="Google Shape;178;g2e742cb2966_0_162"/>
          <p:cNvGrpSpPr/>
          <p:nvPr/>
        </p:nvGrpSpPr>
        <p:grpSpPr>
          <a:xfrm>
            <a:off x="149287" y="5452808"/>
            <a:ext cx="5946750" cy="1128200"/>
            <a:chOff x="0" y="-66675"/>
            <a:chExt cx="11893500" cy="2256399"/>
          </a:xfrm>
        </p:grpSpPr>
        <p:sp>
          <p:nvSpPr>
            <p:cNvPr id="179" name="Google Shape;179;g2e742cb2966_0_162"/>
            <p:cNvSpPr txBox="1"/>
            <p:nvPr/>
          </p:nvSpPr>
          <p:spPr>
            <a:xfrm>
              <a:off x="3768361" y="-66675"/>
              <a:ext cx="41433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or-IN" sz="1700" b="0" i="0" u="none" strike="noStrike" cap="non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Knowledge Partner: </a:t>
              </a:r>
              <a:endParaRPr sz="900"/>
            </a:p>
          </p:txBody>
        </p:sp>
        <p:sp>
          <p:nvSpPr>
            <p:cNvPr id="180" name="Google Shape;180;g2e742cb2966_0_162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or-IN" sz="2000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UNICEF State Office for Odisha,</a:t>
              </a:r>
              <a:endParaRPr sz="900"/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or-IN" sz="2000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Inqui-Lab Foundation &amp; Odisha Biodiversity Board </a:t>
              </a:r>
              <a:endParaRPr sz="900"/>
            </a:p>
          </p:txBody>
        </p:sp>
      </p:grpSp>
      <p:grpSp>
        <p:nvGrpSpPr>
          <p:cNvPr id="181" name="Google Shape;181;g2e742cb2966_0_162"/>
          <p:cNvGrpSpPr/>
          <p:nvPr/>
        </p:nvGrpSpPr>
        <p:grpSpPr>
          <a:xfrm>
            <a:off x="6096000" y="5452808"/>
            <a:ext cx="5946750" cy="1128200"/>
            <a:chOff x="0" y="-66675"/>
            <a:chExt cx="11893500" cy="2256399"/>
          </a:xfrm>
        </p:grpSpPr>
        <p:sp>
          <p:nvSpPr>
            <p:cNvPr id="182" name="Google Shape;182;g2e742cb2966_0_162"/>
            <p:cNvSpPr txBox="1"/>
            <p:nvPr/>
          </p:nvSpPr>
          <p:spPr>
            <a:xfrm>
              <a:off x="3768361" y="-66675"/>
              <a:ext cx="41433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or-IN" sz="1700" b="0" i="0" u="none" strike="noStrike" cap="non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Organised By: </a:t>
              </a:r>
              <a:endParaRPr sz="900"/>
            </a:p>
          </p:txBody>
        </p:sp>
        <p:sp>
          <p:nvSpPr>
            <p:cNvPr id="183" name="Google Shape;183;g2e742cb2966_0_162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or-IN" sz="2000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Mo School </a:t>
              </a:r>
              <a:r>
                <a:rPr lang="or-IN" sz="2000">
                  <a:latin typeface="Roboto"/>
                  <a:ea typeface="Roboto"/>
                  <a:cs typeface="Roboto"/>
                  <a:sym typeface="Roboto"/>
                </a:rPr>
                <a:t>Abhiyan</a:t>
              </a:r>
              <a:r>
                <a:rPr lang="or-IN" sz="2000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Parichalana Sangathan,</a:t>
              </a:r>
              <a:endParaRPr sz="900"/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or-IN" sz="2000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Government of Odisha</a:t>
              </a:r>
              <a:endParaRPr sz="900"/>
            </a:p>
          </p:txBody>
        </p:sp>
      </p:grpSp>
      <p:cxnSp>
        <p:nvCxnSpPr>
          <p:cNvPr id="184" name="Google Shape;184;g2e742cb2966_0_162"/>
          <p:cNvCxnSpPr/>
          <p:nvPr/>
        </p:nvCxnSpPr>
        <p:spPr>
          <a:xfrm>
            <a:off x="6288087" y="5346636"/>
            <a:ext cx="0" cy="1333500"/>
          </a:xfrm>
          <a:prstGeom prst="straightConnector1">
            <a:avLst/>
          </a:prstGeom>
          <a:noFill/>
          <a:ln w="47625" cap="flat" cmpd="sng">
            <a:solidFill>
              <a:srgbClr val="2BB4D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5" name="Google Shape;185;g2e742cb2966_0_162"/>
          <p:cNvSpPr/>
          <p:nvPr/>
        </p:nvSpPr>
        <p:spPr>
          <a:xfrm>
            <a:off x="5727769" y="125009"/>
            <a:ext cx="1121664" cy="1121664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3609" b="-3598"/>
            </a:stretch>
          </a:blip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g2e742cb2966_0_162"/>
          <p:cNvSpPr/>
          <p:nvPr/>
        </p:nvSpPr>
        <p:spPr>
          <a:xfrm>
            <a:off x="9910049" y="125009"/>
            <a:ext cx="1121664" cy="1121664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669" b="-669"/>
            </a:stretch>
          </a:blip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"/>
          <p:cNvSpPr txBox="1"/>
          <p:nvPr/>
        </p:nvSpPr>
        <p:spPr>
          <a:xfrm>
            <a:off x="703603" y="132957"/>
            <a:ext cx="808320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or-IN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ଅଧିବେଶନଗୁଡ଼ିକ ନିମ୍ନ ଲିଖିତ ଭାବେ ରହିଛି</a:t>
            </a:r>
            <a:endParaRPr sz="3600" u="sng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4" name="Google Shape;244;p4"/>
          <p:cNvSpPr txBox="1"/>
          <p:nvPr/>
        </p:nvSpPr>
        <p:spPr>
          <a:xfrm>
            <a:off x="428625" y="887175"/>
            <a:ext cx="11615738" cy="4978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lang="or-IN" sz="28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(୧) </a:t>
            </a:r>
            <a:r>
              <a:rPr lang="or-IN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୧୬ ଟି  କାର୍ଯ୍ୟକଳାପ ଭିଭିକ ଶିଖିବା ଅଧିବେଶନ ରହିଛି ।</a:t>
            </a:r>
            <a:endParaRPr sz="2800" b="1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Arial"/>
              <a:buNone/>
            </a:pPr>
            <a:r>
              <a:rPr lang="or-IN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     ଦଶମ ଶ୍ରେଣୀ ପାଠ୍ୟପୁସ୍ତକ ଅନ୍ତର୍ଗତ ବିଷୟବସ୍ତୁ ଯେପରିକି-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spcBef>
                <a:spcPts val="80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Arial"/>
              <a:buChar char="•"/>
            </a:pPr>
            <a:r>
              <a:rPr lang="or-IN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ଜୈବ ବିବିଧତା </a:t>
            </a:r>
            <a:endParaRPr sz="2800" b="1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spcBef>
                <a:spcPts val="80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Arial"/>
              <a:buChar char="•"/>
            </a:pPr>
            <a:r>
              <a:rPr lang="or-IN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ପରିବେଶ ସଂରକ୍ଷଣ </a:t>
            </a:r>
            <a:endParaRPr sz="2800" b="1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spcBef>
                <a:spcPts val="80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Arial"/>
              <a:buChar char="•"/>
            </a:pPr>
            <a:r>
              <a:rPr lang="or-IN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ବର୍ଜ୍ୟବସ୍ତୁ ପରିଚାଳନା</a:t>
            </a:r>
            <a:endParaRPr sz="2800" b="1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spcBef>
                <a:spcPts val="80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Arial"/>
              <a:buChar char="•"/>
            </a:pPr>
            <a:r>
              <a:rPr lang="or-IN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ଶକ୍ତି ସଂରକ୍ଷଣ ଏବଂ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spcBef>
                <a:spcPts val="80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Arial"/>
              <a:buChar char="•"/>
            </a:pPr>
            <a:r>
              <a:rPr lang="or-IN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ଜଳବାୟୁ ପରିବର୍ତ୍ତନ</a:t>
            </a:r>
            <a:endParaRPr sz="2800" b="1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lang="or-IN" sz="28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(୨) </a:t>
            </a:r>
            <a:r>
              <a:rPr lang="or-IN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ଏହି ଅଧିବେଶନ ଗୁଡ଼ିକୁ ସୋମବାର ଠାରୁ ଶୁକ୍ରବାର ମଧ୍ୟରେ କରାଯିବ।</a:t>
            </a:r>
            <a:endParaRPr sz="2800" b="1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"/>
          <p:cNvSpPr txBox="1"/>
          <p:nvPr/>
        </p:nvSpPr>
        <p:spPr>
          <a:xfrm>
            <a:off x="476443" y="255866"/>
            <a:ext cx="11467907" cy="7149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lang="or-IN" sz="28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(୩) </a:t>
            </a:r>
            <a:r>
              <a:rPr lang="or-IN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ଛାତ୍ରଛାତ୍ରୀମାନେ ବର୍ଷ ଶେଷରେ </a:t>
            </a:r>
            <a:r>
              <a:rPr lang="or-IN" sz="2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କେବଳ ଗୋଟିଏ </a:t>
            </a:r>
            <a:r>
              <a:rPr lang="or-IN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ପ୍ରକଳ୍ପ ଉପସ୍ଥାପନା କରିବେ ।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lang="or-IN" sz="28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(୪) </a:t>
            </a:r>
            <a:r>
              <a:rPr lang="or-IN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ଏହି ପ୍ରକଳ୍ପଟି ଜୈବ ବିବିଧତା (ପକ୍ଷୀ, ଉଭିଦ, ସ୍ତନ୍ୟପାୟୀ) ସଂର୍ପକିତ ଯେକୌଣସି ଗୋଟିଏ ବିଷୟରୁ ଚୟନ କରାଯିବ । ଏବଂ ମାଧ୍ୟମିକ ଶିକ୍ଷା ପରିଷଦ ଦ୍ୱାରା ଦିଆଯାଇଥିବା ମୂଲ୍ୟାୟନ ପଦ୍ଧତି ଅନୁଯାୟୀ ଅର୍ଦ୍ଧ ବାର୍ଷିକ ଓ ବାର୍ଷିକ ପରୀକ୍ଷା ପୁର୍ବରୁ ମୂଲ୍ୟାୟନ କରାଯିବ ।</a:t>
            </a:r>
            <a:endParaRPr sz="2800" b="1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or-IN" sz="28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(୫) </a:t>
            </a:r>
            <a:r>
              <a:rPr lang="or-IN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ଛାତ୍ରଛାତ୍ରୀମାନେ ‘</a:t>
            </a:r>
            <a:r>
              <a:rPr lang="or-IN" sz="2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ଆସ ନିଜେ କରିବା</a:t>
            </a:r>
            <a:r>
              <a:rPr lang="or-IN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’ ସୋପାନ ମାଧ୍ୟମରେ ସମସ୍ୟା ବାଛିବେ ଓ ସମାଧାନ ପ୍ରସ୍ତୁତ କରିବେ ।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or-IN" sz="28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(୬) </a:t>
            </a:r>
            <a:r>
              <a:rPr lang="or-IN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ଛାତ୍ରଛାତ୍ରୀମାନେ ମାନେ କାର୍ଯ୍ୟକାରୀ / ଅଣ-କାର୍ଯ୍ୟକାରୀ ମଡେଲ, ଷ୍ଟୋରୀ ବୋର୍ଡ, ସ୍କେଚ୍, ରୋଲ ପ୍ଲେ ଇତ୍ୟାଦି ମାଧ୍ୟମରେ ଶ୍ରେଣୀ ସମୟରେ (ନିଜେ କରିବେ) କାର୍ଯ୍ୟକଳାପ କରିବେ ।</a:t>
            </a:r>
            <a:endParaRPr sz="2800" b="1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or-IN" sz="28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(୭) </a:t>
            </a:r>
            <a:r>
              <a:rPr lang="or-IN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ଚୟନ କରିଥିବା ପ୍ରକଳ୍ପଟିର ଅଗ୍ରଗତି ଉପରେ ନିର୍ଦ୍ଧାରିତ ଶ୍ରେଣୀ ସମୟରେ ଆଲୋଚନା କରିବେ।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or-IN" sz="28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(୮) </a:t>
            </a:r>
            <a:r>
              <a:rPr lang="or-IN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କାର୍ଯ୍ୟକଳାପଗୁଡ଼ିକ ଛାତ୍ରଛାତ୍ରୀମାନେ ଦଳରେ କରିବେ, ଏବଂ ପ୍ରତ୍ୟେକ ଛାତ୍ରଛାତ୍ରୀ ଯେପରି ଅଂଶଗ୍ରହଣ କରିବେ ସେଥିପ୍ରତି ଶିକ୍ଷକ ଯତ୍ନବାନ ହେବେ ।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800" b="1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4D4"/>
        </a:soli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2e742cb2966_0_81"/>
          <p:cNvSpPr/>
          <p:nvPr/>
        </p:nvSpPr>
        <p:spPr>
          <a:xfrm rot="-1767088">
            <a:off x="6972822" y="1562654"/>
            <a:ext cx="8067597" cy="6556757"/>
          </a:xfrm>
          <a:custGeom>
            <a:avLst/>
            <a:gdLst/>
            <a:ahLst/>
            <a:cxnLst/>
            <a:rect l="l" t="t" r="r" b="b"/>
            <a:pathLst>
              <a:path w="12112141" h="9843868" extrusionOk="0">
                <a:moveTo>
                  <a:pt x="0" y="0"/>
                </a:moveTo>
                <a:lnTo>
                  <a:pt x="12112141" y="0"/>
                </a:lnTo>
                <a:lnTo>
                  <a:pt x="12112141" y="9843868"/>
                </a:lnTo>
                <a:lnTo>
                  <a:pt x="0" y="98438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/>
            </a:stretch>
          </a:blipFill>
          <a:ln>
            <a:noFill/>
          </a:ln>
        </p:spPr>
      </p:sp>
      <p:sp>
        <p:nvSpPr>
          <p:cNvPr id="373" name="Google Shape;373;g2e742cb2966_0_81"/>
          <p:cNvSpPr txBox="1"/>
          <p:nvPr/>
        </p:nvSpPr>
        <p:spPr>
          <a:xfrm>
            <a:off x="685957" y="1562316"/>
            <a:ext cx="55005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or-IN" sz="7800" b="1" i="0" u="none" strike="noStrike" cap="none">
                <a:solidFill>
                  <a:srgbClr val="FEFEFE"/>
                </a:solidFill>
                <a:latin typeface="Montserrat"/>
                <a:ea typeface="Montserrat"/>
                <a:cs typeface="Montserrat"/>
                <a:sym typeface="Montserrat"/>
              </a:rPr>
              <a:t>THANK YOU!</a:t>
            </a:r>
            <a:endParaRPr sz="900"/>
          </a:p>
        </p:txBody>
      </p:sp>
      <p:sp>
        <p:nvSpPr>
          <p:cNvPr id="374" name="Google Shape;374;g2e742cb2966_0_81"/>
          <p:cNvSpPr txBox="1"/>
          <p:nvPr/>
        </p:nvSpPr>
        <p:spPr>
          <a:xfrm>
            <a:off x="685800" y="3970633"/>
            <a:ext cx="83415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or-IN" sz="3700" b="0" i="0" u="none" strike="noStrike" cap="non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All the best </a:t>
            </a:r>
            <a:r>
              <a:rPr lang="or-IN" sz="3700" b="0" i="0" u="none" strike="noStrike" cap="none">
                <a:solidFill>
                  <a:srgbClr val="FFDE59"/>
                </a:solidFill>
                <a:latin typeface="Arial"/>
                <a:ea typeface="Arial"/>
                <a:cs typeface="Arial"/>
                <a:sym typeface="Arial"/>
              </a:rPr>
              <a:t>Jigyansa Teachers</a:t>
            </a:r>
            <a:r>
              <a:rPr lang="or-IN" sz="3700" b="0" i="0" u="none" strike="noStrike" cap="non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"/>
          <p:cNvSpPr txBox="1"/>
          <p:nvPr/>
        </p:nvSpPr>
        <p:spPr>
          <a:xfrm>
            <a:off x="228600" y="1673602"/>
            <a:ext cx="11101387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Garamond"/>
              <a:buNone/>
            </a:pPr>
            <a:r>
              <a:rPr lang="or-IN" sz="4800" b="1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Structure of Jigyansa Session Book</a:t>
            </a:r>
            <a:endParaRPr sz="4800" b="1" i="0" u="none" strike="noStrike" cap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Garamond"/>
              <a:buNone/>
            </a:pPr>
            <a:r>
              <a:rPr lang="or-IN" sz="4800" b="1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Class X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81237" y="187495"/>
            <a:ext cx="3400900" cy="1486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9324" y="3243222"/>
            <a:ext cx="6211167" cy="2362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01215" y="3255464"/>
            <a:ext cx="5281461" cy="23625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"/>
          <p:cNvSpPr txBox="1"/>
          <p:nvPr/>
        </p:nvSpPr>
        <p:spPr>
          <a:xfrm>
            <a:off x="1145999" y="1844997"/>
            <a:ext cx="10598326" cy="316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Noto Sans Symbols"/>
              <a:buChar char="⮚"/>
            </a:pPr>
            <a:r>
              <a:rPr lang="or-IN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ଦଶମ ଶ୍ରେଣୀ ପାଇଁ ଉଦ୍ଦିଷ୍ଟ ‘ ଜିଜ୍ଞାସା’ ପୁସ୍ତକରେ </a:t>
            </a:r>
            <a:r>
              <a:rPr lang="or-IN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୧୬ ଟି</a:t>
            </a:r>
            <a:r>
              <a:rPr lang="or-IN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ଅଧିବେଶନ ରହିଛି । 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Noto Sans Symbols"/>
              <a:buChar char="⮚"/>
            </a:pPr>
            <a:r>
              <a:rPr lang="or-IN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ସମୁଦାୟ ସମୟ : ୩୦ ସପ୍ତାହ</a:t>
            </a:r>
            <a:endParaRPr/>
          </a:p>
          <a:p>
            <a:pPr marL="457200" marR="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Noto Sans Symbols"/>
              <a:buChar char="⮚"/>
            </a:pPr>
            <a:r>
              <a:rPr lang="or-IN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ସମୁଦାୟ ୫ units  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Noto Sans Symbols"/>
              <a:buChar char="⮚"/>
            </a:pPr>
            <a:r>
              <a:rPr lang="or-IN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ପ୍ରତ୍ୟେକ ଅଧିବେଶନରେ QR କୋଡ ଖଞ୍ଜା ଯାଇଛି। ଏହି QR କୋଡରେ ଶିକ୍ଷକଙ୍କୁ ସହାୟତା କଲାଭଳି ପ୍ରେଜେଣ୍ଟେସନ, ପଠନ ସାମଗ୍ରୀ ଏବଂ ଭିଡିଓ ଗୁଡିକ ସହ ସଂଯୋଗ (Link) କରା ଯାଇଛି । 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81237" y="187495"/>
            <a:ext cx="3400900" cy="1486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" y="4881789"/>
            <a:ext cx="10925176" cy="1976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6"/>
          <p:cNvSpPr txBox="1"/>
          <p:nvPr/>
        </p:nvSpPr>
        <p:spPr>
          <a:xfrm>
            <a:off x="1460805" y="0"/>
            <a:ext cx="9270390" cy="672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or-IN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ଅଧିବେଶନ ୧. 	ଆସ ପକ୍ଷୀ ସହ ଉଡିବା । </a:t>
            </a:r>
            <a:endParaRPr sz="1800" b="1" i="0" u="none" strike="noStrike" cap="none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-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or-IN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ଅଧିବେଶନ ୨. 	ଆସ ଉଦ୍ଭିଦ ବିଷୟରେ ଜାଣିବା । </a:t>
            </a:r>
            <a:endParaRPr/>
          </a:p>
          <a:p>
            <a:pPr marL="457200" marR="0" lvl="0" indent="-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or-IN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ଅଧିବେଶନ ୩. 	ଆସ ସ୍ତନ୍ୟପାୟୀ କୁ ଚିହ୍ନିବା । </a:t>
            </a:r>
            <a:endParaRPr/>
          </a:p>
          <a:p>
            <a:pPr marL="457200" marR="0" lvl="0" indent="-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or-IN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ଅଧିବେଶନ ୪. 	ମୋ ଖାଦ୍ୟ ଥାଳିରେ କଣ ଅଛି ।</a:t>
            </a:r>
            <a:endParaRPr/>
          </a:p>
          <a:p>
            <a:pPr marL="457200" marR="0" lvl="0" indent="-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or-IN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ଅଧିବେଶନ ୫. 	ଆମ ଚାରିପାଖ ବାୟୁରେ କଣ ଅଛି ।</a:t>
            </a:r>
            <a:endParaRPr/>
          </a:p>
          <a:p>
            <a:pPr marL="457200" marR="0" lvl="0" indent="-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or-IN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ଅଧିବେଶନ ୬. 	ମୋ ହୃତସ୍ପନ୍ଦନ କିପରି ହୁଏ ।</a:t>
            </a:r>
            <a:endParaRPr/>
          </a:p>
          <a:p>
            <a:pPr marL="457200" marR="0" lvl="0" indent="-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or-IN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ଅଧିବେଶନ ୭. 	ଜଳବାୟୁ ପରିବର୍ତନ ପଛର ବିଜ୍ଞାନ ।</a:t>
            </a:r>
            <a:endParaRPr/>
          </a:p>
          <a:p>
            <a:pPr marL="457200" marR="0" lvl="0" indent="-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or-IN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ଅଧିବେଶନ ୮. 	ବର୍ଜ୍ୟବସ୍ତୁ ପରିଚାଳନା ।</a:t>
            </a:r>
            <a:endParaRPr/>
          </a:p>
          <a:p>
            <a:pPr marL="457200" marR="0" lvl="0" indent="-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or-IN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ଅଧିବେଶନ ୯. 	ଜୈବ ବିବର୍ତନର କାହାଣୀ ।</a:t>
            </a:r>
            <a:endParaRPr/>
          </a:p>
          <a:p>
            <a:pPr marL="457200" marR="0" lvl="0" indent="-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or-IN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ଅଧିବେଶନ ୧୦. 	ପ୍ରଜାପତି ଏପରି ଉଡେ କାହିଁକି ।</a:t>
            </a:r>
            <a:endParaRPr/>
          </a:p>
          <a:p>
            <a:pPr marL="457200" marR="0" lvl="0" indent="-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or-IN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ଅଧିବେଶନ ୧୧. 	ଆସ ଶରୀରର ସଂତୁଳନ ବୃଦ୍ଧି କରିବା ।</a:t>
            </a:r>
            <a:endParaRPr/>
          </a:p>
          <a:p>
            <a:pPr marL="457200" marR="0" lvl="0" indent="-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or-IN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ଅଧିବେଶନ ୧୨.	ଆସ କରିବା ବିଦ୍ୟୁତ ସଂରକ୍ଷଣ ।</a:t>
            </a:r>
            <a:endParaRPr/>
          </a:p>
          <a:p>
            <a:pPr marL="457200" marR="0" lvl="0" indent="-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or-IN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ଅଧିବେଶନ ୧୩. 	3R ରୁ 5R ।</a:t>
            </a:r>
            <a:endParaRPr sz="1800" b="1" i="0" u="none" strike="noStrike" cap="none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-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or-IN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ଅଧିବେଶନ ୧୪. 	ଆସ କରିବା ଆଖିର ଯତ୍ନ ।</a:t>
            </a:r>
            <a:endParaRPr/>
          </a:p>
          <a:p>
            <a:pPr marL="457200" marR="0" lvl="0" indent="-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or-IN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ଅଧିବେଶନ ୧୫. 	ଚୁମ୍ବକୀୟ ଆକର୍ଷଣ ।</a:t>
            </a:r>
            <a:endParaRPr/>
          </a:p>
          <a:p>
            <a:pPr marL="457200" marR="0" lvl="0" indent="-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or-IN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ଅଧିବେଶନ ୧୬. 	ସୌରଶକ୍ତିର କ୍ଷମତା ।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 txBox="1"/>
          <p:nvPr/>
        </p:nvSpPr>
        <p:spPr>
          <a:xfrm>
            <a:off x="703604" y="132957"/>
            <a:ext cx="315402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or-IN" sz="36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ବିଷୟବସ୍ତୁ</a:t>
            </a:r>
            <a:r>
              <a:rPr lang="or-IN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600" b="0" i="0" u="sng" strike="noStrike" cap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2" name="Google Shape;212;p37"/>
          <p:cNvSpPr txBox="1"/>
          <p:nvPr/>
        </p:nvSpPr>
        <p:spPr>
          <a:xfrm>
            <a:off x="703602" y="1914132"/>
            <a:ext cx="8083209" cy="507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or-IN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ଜୈବ ବିବିଧତା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or-IN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ଶକ୍ତି ସଂରକ୍ଷଣ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or-IN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ପରିବେଶ ସଂରକ୍ଷଣ, ବର୍ଜ୍ୟବସ୍ତୁ ପରିଚାଳନା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or-IN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ଜଳବାୟୁ ପରିବର୍ତ୍ତନ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or-IN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ସ୍ୱାସ୍ଥ୍ୟ ଓ ଉତ୍ତମ ଅଭ୍ୟାସ 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or-IN" sz="36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/>
          </a:p>
          <a:p>
            <a:pPr marL="5715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977" y="642937"/>
            <a:ext cx="10874327" cy="557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5" y="357188"/>
            <a:ext cx="10815637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40"/>
          <p:cNvPicPr preferRelativeResize="0"/>
          <p:nvPr/>
        </p:nvPicPr>
        <p:blipFill rotWithShape="1">
          <a:blip r:embed="rId3">
            <a:alphaModFix amt="15000"/>
          </a:blip>
          <a:srcRect/>
          <a:stretch/>
        </p:blipFill>
        <p:spPr>
          <a:xfrm>
            <a:off x="0" y="5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40"/>
          <p:cNvSpPr txBox="1"/>
          <p:nvPr/>
        </p:nvSpPr>
        <p:spPr>
          <a:xfrm>
            <a:off x="1220000" y="248481"/>
            <a:ext cx="9752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Poppins"/>
              <a:buNone/>
            </a:pPr>
            <a:r>
              <a:rPr lang="or-IN" sz="3600" b="1" i="0" u="none" strike="noStrike" cap="none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ବିଷୟ ବସ୍ତୁ </a:t>
            </a:r>
            <a:endParaRPr sz="3600" b="1" i="0" u="none" strike="noStrike" cap="none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4" name="Google Shape;234;p40"/>
          <p:cNvSpPr/>
          <p:nvPr/>
        </p:nvSpPr>
        <p:spPr>
          <a:xfrm>
            <a:off x="154691" y="782192"/>
            <a:ext cx="3078600" cy="2966700"/>
          </a:xfrm>
          <a:prstGeom prst="roundRect">
            <a:avLst>
              <a:gd name="adj" fmla="val 16667"/>
            </a:avLst>
          </a:prstGeom>
          <a:solidFill>
            <a:srgbClr val="01A164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or-IN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ଜୈବ ବିବିଧତା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or-IN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ଆସ ପକ୍ଷୀ ସହ ଉଡ଼ିବା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or-IN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ଆସ ଉଦ୍ଭିଦ ବିଷୟରେ ଜାଣିବା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or-IN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ଆସ ସ୍ତନ୍ୟପାୟୀଙ୍କୁ ଚିହ୍ନିବା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or-IN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ପ୍ରଜାପତି ଏପରି ଉଡେ କାହିଁକି?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0"/>
          <p:cNvSpPr/>
          <p:nvPr/>
        </p:nvSpPr>
        <p:spPr>
          <a:xfrm>
            <a:off x="2484118" y="3850627"/>
            <a:ext cx="3078484" cy="234062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or-IN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ଜଳବାୟୁ ପରିବର୍ତ୍ତନ</a:t>
            </a:r>
            <a:r>
              <a:rPr lang="or-IN" sz="20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/>
          </a:p>
        </p:txBody>
      </p:sp>
      <p:sp>
        <p:nvSpPr>
          <p:cNvPr id="236" name="Google Shape;236;p40"/>
          <p:cNvSpPr/>
          <p:nvPr/>
        </p:nvSpPr>
        <p:spPr>
          <a:xfrm>
            <a:off x="6918958" y="3886614"/>
            <a:ext cx="3387092" cy="2333211"/>
          </a:xfrm>
          <a:prstGeom prst="roundRect">
            <a:avLst>
              <a:gd name="adj" fmla="val 16667"/>
            </a:avLst>
          </a:prstGeom>
          <a:solidFill>
            <a:srgbClr val="993366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or-IN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ସ୍ୱାସ୍ଥ୍ୟ ଓ ଉତ୍ତମ ଅଭ୍ୟାସ 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or-IN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ମୋ ଖାଦ୍ୟ ଥାଳିରେ କ’ଣ ଅଛି?</a:t>
            </a:r>
            <a:endParaRPr/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or-IN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ମୋ ହୃତସ୍ପନ୍ଦନ କିପରି ହୁଏ?</a:t>
            </a:r>
            <a:endParaRPr/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or-IN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ଜୈବ ବିବର୍ତ୍ତନର କାହାଣୀ</a:t>
            </a:r>
            <a:endParaRPr/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or-IN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ଆସ ଶରୀରର ସନ୍ତୁଳନ ବୃଦ୍ଧି କରିବା</a:t>
            </a:r>
            <a:endParaRPr/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or-IN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ଆସ କରିବା ଆଖିର ଯତ୍ନ</a:t>
            </a:r>
            <a:endParaRPr/>
          </a:p>
        </p:txBody>
      </p:sp>
      <p:sp>
        <p:nvSpPr>
          <p:cNvPr id="237" name="Google Shape;237;p40"/>
          <p:cNvSpPr/>
          <p:nvPr/>
        </p:nvSpPr>
        <p:spPr>
          <a:xfrm>
            <a:off x="8445500" y="888645"/>
            <a:ext cx="3078484" cy="2880597"/>
          </a:xfrm>
          <a:prstGeom prst="roundRect">
            <a:avLst>
              <a:gd name="adj" fmla="val 16667"/>
            </a:avLst>
          </a:prstGeom>
          <a:solidFill>
            <a:srgbClr val="009999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or-IN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ପରିବେଶ ସଂରକ୍ଷଣ, ବର୍ଜ୍ୟବସ୍ତୁ ପରିଚାଳନା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or-I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ଆମ ଚାରିପାଖ ବାୟୁରେ </a:t>
            </a:r>
            <a:endParaRPr/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or-I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କ’ଣ ଅଛି?</a:t>
            </a:r>
            <a:endParaRPr/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or-I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ବର୍ଜ୍ୟବସ୍ତୁ ପରିଚାଳନା ୩R ରୁ ୫R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8" name="Google Shape;238;p40"/>
          <p:cNvSpPr/>
          <p:nvPr/>
        </p:nvSpPr>
        <p:spPr>
          <a:xfrm>
            <a:off x="4649470" y="878604"/>
            <a:ext cx="3007360" cy="2845242"/>
          </a:xfrm>
          <a:prstGeom prst="roundRect">
            <a:avLst>
              <a:gd name="adj" fmla="val 16667"/>
            </a:avLst>
          </a:prstGeom>
          <a:solidFill>
            <a:srgbClr val="DE8400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or-IN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ଶକ୍ତି ସଂରକ୍ଷଣ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or-I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ଆସ କରିବା ବିଦ୍ୟୁତ ସଂରକ୍ଷଣ</a:t>
            </a:r>
            <a:endParaRPr/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or-I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ଚୁମ୍ବକୀୟ ଆକର୍ଷଣ</a:t>
            </a:r>
            <a:endParaRPr/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or-I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ସୌର ଶକ୍ତି ର କ୍ଷମତା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510</Words>
  <Application>Microsoft Office PowerPoint</Application>
  <PresentationFormat>Widescreen</PresentationFormat>
  <Paragraphs>82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Poppins Light</vt:lpstr>
      <vt:lpstr>Montserrat</vt:lpstr>
      <vt:lpstr>Poppins</vt:lpstr>
      <vt:lpstr>Arial Rounded</vt:lpstr>
      <vt:lpstr>Arial</vt:lpstr>
      <vt:lpstr>Calibri</vt:lpstr>
      <vt:lpstr>Garamond</vt:lpstr>
      <vt:lpstr>Noto Sans Symbols</vt:lpstr>
      <vt:lpstr>Roboto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Rabindranath Tamarapu</dc:creator>
  <cp:lastModifiedBy>Rabindranath Tamarapu</cp:lastModifiedBy>
  <cp:revision>2</cp:revision>
  <dcterms:created xsi:type="dcterms:W3CDTF">2024-05-20T23:56:43Z</dcterms:created>
  <dcterms:modified xsi:type="dcterms:W3CDTF">2024-06-23T14:41:13Z</dcterms:modified>
</cp:coreProperties>
</file>