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comment1.xml" ContentType="application/vnd.openxmlformats-officedocument.presentationml.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2" r:id="rId2"/>
  </p:sldMasterIdLst>
  <p:notesMasterIdLst>
    <p:notesMasterId r:id="rId17"/>
  </p:notesMasterIdLst>
  <p:sldIdLst>
    <p:sldId id="256" r:id="rId3"/>
    <p:sldId id="267" r:id="rId4"/>
    <p:sldId id="268" r:id="rId5"/>
    <p:sldId id="269" r:id="rId6"/>
    <p:sldId id="270" r:id="rId7"/>
    <p:sldId id="271" r:id="rId8"/>
    <p:sldId id="272" r:id="rId9"/>
    <p:sldId id="273" r:id="rId10"/>
    <p:sldId id="274" r:id="rId11"/>
    <p:sldId id="275" r:id="rId12"/>
    <p:sldId id="276" r:id="rId13"/>
    <p:sldId id="277" r:id="rId14"/>
    <p:sldId id="278" r:id="rId15"/>
    <p:sldId id="279" r:id="rId16"/>
  </p:sldIdLst>
  <p:sldSz cx="12192000" cy="6858000"/>
  <p:notesSz cx="6858000" cy="9144000"/>
  <p:embeddedFontLst>
    <p:embeddedFont>
      <p:font typeface="Garamond" panose="02020404030301010803" pitchFamily="18" charset="0"/>
      <p:regular r:id="rId18"/>
      <p:bold r:id="rId19"/>
      <p:italic r:id="rId20"/>
      <p:boldItalic r:id="rId21"/>
    </p:embeddedFont>
    <p:embeddedFont>
      <p:font typeface="Helvetica Neue" panose="020B0604020202020204" charset="0"/>
      <p:regular r:id="rId22"/>
      <p:bold r:id="rId23"/>
      <p:italic r:id="rId24"/>
      <p:boldItalic r:id="rId25"/>
    </p:embeddedFont>
    <p:embeddedFont>
      <p:font typeface="Leelawadee" panose="020B0502040204020203" pitchFamily="34" charset="-34"/>
      <p:regular r:id="rId26"/>
      <p:bold r:id="rId27"/>
    </p:embeddedFont>
    <p:embeddedFont>
      <p:font typeface="Libre Baskerville" panose="02000000000000000000" pitchFamily="2" charset="0"/>
      <p:regular r:id="rId28"/>
      <p:bold r:id="rId29"/>
      <p:italic r:id="rId30"/>
    </p:embeddedFont>
    <p:embeddedFont>
      <p:font typeface="Montserrat" panose="00000500000000000000" pitchFamily="2" charset="0"/>
      <p:regular r:id="rId31"/>
      <p:bold r:id="rId32"/>
      <p:italic r:id="rId33"/>
      <p:boldItalic r:id="rId34"/>
    </p:embeddedFont>
    <p:embeddedFont>
      <p:font typeface="Poppins Light" panose="00000400000000000000" pitchFamily="2" charset="0"/>
      <p:regular r:id="rId35"/>
      <p:bold r:id="rId36"/>
      <p:italic r:id="rId37"/>
      <p:boldItalic r:id="rId38"/>
    </p:embeddedFont>
    <p:embeddedFont>
      <p:font typeface="Roboto" panose="02000000000000000000" pitchFamily="2"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7" roundtripDataSignature="AMtx7mgpFOgQDAXgFfLKJbhyKE3zOmnM8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ivek Piddempally"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26" Type="http://schemas.openxmlformats.org/officeDocument/2006/relationships/font" Target="fonts/font9.fntdata"/><Relationship Id="rId39" Type="http://schemas.openxmlformats.org/officeDocument/2006/relationships/font" Target="fonts/font22.fntdata"/><Relationship Id="rId3" Type="http://schemas.openxmlformats.org/officeDocument/2006/relationships/slide" Target="slides/slide1.xml"/><Relationship Id="rId21" Type="http://schemas.openxmlformats.org/officeDocument/2006/relationships/font" Target="fonts/font4.fntdata"/><Relationship Id="rId34" Type="http://schemas.openxmlformats.org/officeDocument/2006/relationships/font" Target="fonts/font17.fntdata"/><Relationship Id="rId42" Type="http://schemas.openxmlformats.org/officeDocument/2006/relationships/font" Target="fonts/font2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font" Target="fonts/font16.fntdata"/><Relationship Id="rId38" Type="http://schemas.openxmlformats.org/officeDocument/2006/relationships/font" Target="fonts/font21.fntdata"/><Relationship Id="rId59"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3.fntdata"/><Relationship Id="rId29" Type="http://schemas.openxmlformats.org/officeDocument/2006/relationships/font" Target="fonts/font12.fntdata"/><Relationship Id="rId41" Type="http://schemas.openxmlformats.org/officeDocument/2006/relationships/font" Target="fonts/font24.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7.fntdata"/><Relationship Id="rId32" Type="http://schemas.openxmlformats.org/officeDocument/2006/relationships/font" Target="fonts/font15.fntdata"/><Relationship Id="rId37" Type="http://schemas.openxmlformats.org/officeDocument/2006/relationships/font" Target="fonts/font20.fntdata"/><Relationship Id="rId40" Type="http://schemas.openxmlformats.org/officeDocument/2006/relationships/font" Target="fonts/font23.fntdata"/><Relationship Id="rId58"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font" Target="fonts/font19.fntdata"/><Relationship Id="rId57" Type="http://customschemas.google.com/relationships/presentationmetadata" Target="metadata"/><Relationship Id="rId61"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2.fntdata"/><Relationship Id="rId31" Type="http://schemas.openxmlformats.org/officeDocument/2006/relationships/font" Target="fonts/font14.fntdata"/><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font" Target="fonts/font18.fntdata"/></Relationships>
</file>

<file path=ppt/comments/comment1.xml><?xml version="1.0" encoding="utf-8"?>
<p:cmLst xmlns:a="http://schemas.openxmlformats.org/drawingml/2006/main" xmlns:r="http://schemas.openxmlformats.org/officeDocument/2006/relationships" xmlns:p="http://schemas.openxmlformats.org/presentationml/2006/main">
  <p:cm authorId="0" dt="2024-06-22T12:09:51.142" idx="1">
    <p:pos x="618" y="447"/>
    <p:text>@kumar.pd23@gmail.com</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QKYv3Oc"/>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or-IN"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2e742cb2966_0_1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g2e742cb2966_0_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4" name="Google Shape;304;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2" name="Google Shape;312;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800"/>
              <a:buFont typeface="Arial"/>
              <a:buNone/>
            </a:pPr>
            <a:fld id="{00000000-1234-1234-1234-123412341234}" type="slidenum">
              <a:rPr lang="or-IN"/>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8" name="Google Shape;338;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339" name="Google Shape;339;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or-IN"/>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5" name="Google Shape;365;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2e742cb2966_0_8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0" name="Google Shape;370;g2e742cb2966_0_8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2" name="Google Shape;25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9" name="Google Shape;259;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5" name="Google Shape;265;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2" name="Google Shape;27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7" name="Google Shape;277;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3" name="Google Shape;28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0" name="Google Shape;290;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8" name="Google Shape;29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or-I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7"/>
        <p:cNvGrpSpPr/>
        <p:nvPr/>
      </p:nvGrpSpPr>
      <p:grpSpPr>
        <a:xfrm>
          <a:off x="0" y="0"/>
          <a:ext cx="0" cy="0"/>
          <a:chOff x="0" y="0"/>
          <a:chExt cx="0" cy="0"/>
        </a:xfrm>
      </p:grpSpPr>
      <p:sp>
        <p:nvSpPr>
          <p:cNvPr id="78" name="Google Shape;78;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5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or-I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3"/>
        <p:cNvGrpSpPr/>
        <p:nvPr/>
      </p:nvGrpSpPr>
      <p:grpSpPr>
        <a:xfrm>
          <a:off x="0" y="0"/>
          <a:ext cx="0" cy="0"/>
          <a:chOff x="0" y="0"/>
          <a:chExt cx="0" cy="0"/>
        </a:xfrm>
      </p:grpSpPr>
      <p:sp>
        <p:nvSpPr>
          <p:cNvPr id="84" name="Google Shape;84;p6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6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or-I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5"/>
        <p:cNvGrpSpPr/>
        <p:nvPr/>
      </p:nvGrpSpPr>
      <p:grpSpPr>
        <a:xfrm>
          <a:off x="0" y="0"/>
          <a:ext cx="0" cy="0"/>
          <a:chOff x="0" y="0"/>
          <a:chExt cx="0" cy="0"/>
        </a:xfrm>
      </p:grpSpPr>
      <p:sp>
        <p:nvSpPr>
          <p:cNvPr id="96" name="Google Shape;96;g2e742cb2966_0_93"/>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rtl="0">
              <a:spcBef>
                <a:spcPts val="0"/>
              </a:spcBef>
              <a:spcAft>
                <a:spcPts val="0"/>
              </a:spcAft>
              <a:buSzPts val="900"/>
              <a:buNone/>
              <a:defRPr/>
            </a:lvl1pPr>
            <a:lvl2pPr lvl="1" algn="l" rtl="0">
              <a:spcBef>
                <a:spcPts val="0"/>
              </a:spcBef>
              <a:spcAft>
                <a:spcPts val="0"/>
              </a:spcAft>
              <a:buSzPts val="900"/>
              <a:buNone/>
              <a:defRPr/>
            </a:lvl2pPr>
            <a:lvl3pPr lvl="2" algn="l" rtl="0">
              <a:spcBef>
                <a:spcPts val="0"/>
              </a:spcBef>
              <a:spcAft>
                <a:spcPts val="0"/>
              </a:spcAft>
              <a:buSzPts val="900"/>
              <a:buNone/>
              <a:defRPr/>
            </a:lvl3pPr>
            <a:lvl4pPr lvl="3" algn="l" rtl="0">
              <a:spcBef>
                <a:spcPts val="0"/>
              </a:spcBef>
              <a:spcAft>
                <a:spcPts val="0"/>
              </a:spcAft>
              <a:buSzPts val="900"/>
              <a:buNone/>
              <a:defRPr/>
            </a:lvl4pPr>
            <a:lvl5pPr lvl="4" algn="l" rtl="0">
              <a:spcBef>
                <a:spcPts val="0"/>
              </a:spcBef>
              <a:spcAft>
                <a:spcPts val="0"/>
              </a:spcAft>
              <a:buSzPts val="900"/>
              <a:buNone/>
              <a:defRPr/>
            </a:lvl5pPr>
            <a:lvl6pPr lvl="5" algn="l" rtl="0">
              <a:spcBef>
                <a:spcPts val="0"/>
              </a:spcBef>
              <a:spcAft>
                <a:spcPts val="0"/>
              </a:spcAft>
              <a:buSzPts val="900"/>
              <a:buNone/>
              <a:defRPr/>
            </a:lvl6pPr>
            <a:lvl7pPr lvl="6" algn="l" rtl="0">
              <a:spcBef>
                <a:spcPts val="0"/>
              </a:spcBef>
              <a:spcAft>
                <a:spcPts val="0"/>
              </a:spcAft>
              <a:buSzPts val="900"/>
              <a:buNone/>
              <a:defRPr/>
            </a:lvl7pPr>
            <a:lvl8pPr lvl="7" algn="l" rtl="0">
              <a:spcBef>
                <a:spcPts val="0"/>
              </a:spcBef>
              <a:spcAft>
                <a:spcPts val="0"/>
              </a:spcAft>
              <a:buSzPts val="900"/>
              <a:buNone/>
              <a:defRPr/>
            </a:lvl8pPr>
            <a:lvl9pPr lvl="8" algn="l" rtl="0">
              <a:spcBef>
                <a:spcPts val="0"/>
              </a:spcBef>
              <a:spcAft>
                <a:spcPts val="0"/>
              </a:spcAft>
              <a:buSzPts val="900"/>
              <a:buNone/>
              <a:defRPr/>
            </a:lvl9pPr>
          </a:lstStyle>
          <a:p>
            <a:endParaRPr/>
          </a:p>
        </p:txBody>
      </p:sp>
      <p:sp>
        <p:nvSpPr>
          <p:cNvPr id="97" name="Google Shape;97;g2e742cb2966_0_93"/>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rtl="0">
              <a:spcBef>
                <a:spcPts val="0"/>
              </a:spcBef>
              <a:spcAft>
                <a:spcPts val="0"/>
              </a:spcAft>
              <a:buSzPts val="900"/>
              <a:buNone/>
              <a:defRPr/>
            </a:lvl1pPr>
            <a:lvl2pPr lvl="1" algn="l" rtl="0">
              <a:spcBef>
                <a:spcPts val="0"/>
              </a:spcBef>
              <a:spcAft>
                <a:spcPts val="0"/>
              </a:spcAft>
              <a:buSzPts val="900"/>
              <a:buNone/>
              <a:defRPr/>
            </a:lvl2pPr>
            <a:lvl3pPr lvl="2" algn="l" rtl="0">
              <a:spcBef>
                <a:spcPts val="0"/>
              </a:spcBef>
              <a:spcAft>
                <a:spcPts val="0"/>
              </a:spcAft>
              <a:buSzPts val="900"/>
              <a:buNone/>
              <a:defRPr/>
            </a:lvl3pPr>
            <a:lvl4pPr lvl="3" algn="l" rtl="0">
              <a:spcBef>
                <a:spcPts val="0"/>
              </a:spcBef>
              <a:spcAft>
                <a:spcPts val="0"/>
              </a:spcAft>
              <a:buSzPts val="900"/>
              <a:buNone/>
              <a:defRPr/>
            </a:lvl4pPr>
            <a:lvl5pPr lvl="4" algn="l" rtl="0">
              <a:spcBef>
                <a:spcPts val="0"/>
              </a:spcBef>
              <a:spcAft>
                <a:spcPts val="0"/>
              </a:spcAft>
              <a:buSzPts val="900"/>
              <a:buNone/>
              <a:defRPr/>
            </a:lvl5pPr>
            <a:lvl6pPr lvl="5" algn="l" rtl="0">
              <a:spcBef>
                <a:spcPts val="0"/>
              </a:spcBef>
              <a:spcAft>
                <a:spcPts val="0"/>
              </a:spcAft>
              <a:buSzPts val="900"/>
              <a:buNone/>
              <a:defRPr/>
            </a:lvl6pPr>
            <a:lvl7pPr lvl="6" algn="l" rtl="0">
              <a:spcBef>
                <a:spcPts val="0"/>
              </a:spcBef>
              <a:spcAft>
                <a:spcPts val="0"/>
              </a:spcAft>
              <a:buSzPts val="900"/>
              <a:buNone/>
              <a:defRPr/>
            </a:lvl7pPr>
            <a:lvl8pPr lvl="7" algn="l" rtl="0">
              <a:spcBef>
                <a:spcPts val="0"/>
              </a:spcBef>
              <a:spcAft>
                <a:spcPts val="0"/>
              </a:spcAft>
              <a:buSzPts val="900"/>
              <a:buNone/>
              <a:defRPr/>
            </a:lvl8pPr>
            <a:lvl9pPr lvl="8" algn="l" rtl="0">
              <a:spcBef>
                <a:spcPts val="0"/>
              </a:spcBef>
              <a:spcAft>
                <a:spcPts val="0"/>
              </a:spcAft>
              <a:buSzPts val="900"/>
              <a:buNone/>
              <a:defRPr/>
            </a:lvl9pPr>
          </a:lstStyle>
          <a:p>
            <a:endParaRPr/>
          </a:p>
        </p:txBody>
      </p:sp>
      <p:sp>
        <p:nvSpPr>
          <p:cNvPr id="98" name="Google Shape;98;g2e742cb2966_0_93"/>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or-I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9"/>
        <p:cNvGrpSpPr/>
        <p:nvPr/>
      </p:nvGrpSpPr>
      <p:grpSpPr>
        <a:xfrm>
          <a:off x="0" y="0"/>
          <a:ext cx="0" cy="0"/>
          <a:chOff x="0" y="0"/>
          <a:chExt cx="0" cy="0"/>
        </a:xfrm>
      </p:grpSpPr>
      <p:sp>
        <p:nvSpPr>
          <p:cNvPr id="100" name="Google Shape;100;g2e742cb2966_0_97"/>
          <p:cNvSpPr txBox="1">
            <a:spLocks noGrp="1"/>
          </p:cNvSpPr>
          <p:nvPr>
            <p:ph type="ctrTitle"/>
          </p:nvPr>
        </p:nvSpPr>
        <p:spPr>
          <a:xfrm>
            <a:off x="457200" y="1420283"/>
            <a:ext cx="5181600" cy="980100"/>
          </a:xfrm>
          <a:prstGeom prst="rect">
            <a:avLst/>
          </a:prstGeom>
          <a:noFill/>
          <a:ln>
            <a:noFill/>
          </a:ln>
        </p:spPr>
        <p:txBody>
          <a:bodyPr spcFirstLastPara="1" wrap="square" lIns="60950" tIns="30475" rIns="60950" bIns="30475" anchor="ctr" anchorCtr="0">
            <a:normAutofit/>
          </a:bodyPr>
          <a:lstStyle>
            <a:lvl1pPr lvl="0" algn="ctr" rtl="0">
              <a:spcBef>
                <a:spcPts val="0"/>
              </a:spcBef>
              <a:spcAft>
                <a:spcPts val="0"/>
              </a:spcAft>
              <a:buClr>
                <a:schemeClr val="dk1"/>
              </a:buClr>
              <a:buSzPts val="1200"/>
              <a:buNone/>
              <a:defRPr/>
            </a:lvl1pPr>
            <a:lvl2pPr lvl="1" rtl="0">
              <a:spcBef>
                <a:spcPts val="0"/>
              </a:spcBef>
              <a:spcAft>
                <a:spcPts val="0"/>
              </a:spcAft>
              <a:buSzPts val="900"/>
              <a:buNone/>
              <a:defRPr/>
            </a:lvl2pPr>
            <a:lvl3pPr lvl="2" rtl="0">
              <a:spcBef>
                <a:spcPts val="0"/>
              </a:spcBef>
              <a:spcAft>
                <a:spcPts val="0"/>
              </a:spcAft>
              <a:buSzPts val="900"/>
              <a:buNone/>
              <a:defRPr/>
            </a:lvl3pPr>
            <a:lvl4pPr lvl="3" rtl="0">
              <a:spcBef>
                <a:spcPts val="0"/>
              </a:spcBef>
              <a:spcAft>
                <a:spcPts val="0"/>
              </a:spcAft>
              <a:buSzPts val="900"/>
              <a:buNone/>
              <a:defRPr/>
            </a:lvl4pPr>
            <a:lvl5pPr lvl="4" rtl="0">
              <a:spcBef>
                <a:spcPts val="0"/>
              </a:spcBef>
              <a:spcAft>
                <a:spcPts val="0"/>
              </a:spcAft>
              <a:buSzPts val="900"/>
              <a:buNone/>
              <a:defRPr/>
            </a:lvl5pPr>
            <a:lvl6pPr lvl="5" rtl="0">
              <a:spcBef>
                <a:spcPts val="0"/>
              </a:spcBef>
              <a:spcAft>
                <a:spcPts val="0"/>
              </a:spcAft>
              <a:buSzPts val="900"/>
              <a:buNone/>
              <a:defRPr/>
            </a:lvl6pPr>
            <a:lvl7pPr lvl="6" rtl="0">
              <a:spcBef>
                <a:spcPts val="0"/>
              </a:spcBef>
              <a:spcAft>
                <a:spcPts val="0"/>
              </a:spcAft>
              <a:buSzPts val="900"/>
              <a:buNone/>
              <a:defRPr/>
            </a:lvl7pPr>
            <a:lvl8pPr lvl="7" rtl="0">
              <a:spcBef>
                <a:spcPts val="0"/>
              </a:spcBef>
              <a:spcAft>
                <a:spcPts val="0"/>
              </a:spcAft>
              <a:buSzPts val="900"/>
              <a:buNone/>
              <a:defRPr/>
            </a:lvl8pPr>
            <a:lvl9pPr lvl="8" rtl="0">
              <a:spcBef>
                <a:spcPts val="0"/>
              </a:spcBef>
              <a:spcAft>
                <a:spcPts val="0"/>
              </a:spcAft>
              <a:buSzPts val="900"/>
              <a:buNone/>
              <a:defRPr/>
            </a:lvl9pPr>
          </a:lstStyle>
          <a:p>
            <a:endParaRPr/>
          </a:p>
        </p:txBody>
      </p:sp>
      <p:sp>
        <p:nvSpPr>
          <p:cNvPr id="101" name="Google Shape;101;g2e742cb2966_0_97"/>
          <p:cNvSpPr txBox="1">
            <a:spLocks noGrp="1"/>
          </p:cNvSpPr>
          <p:nvPr>
            <p:ph type="subTitle" idx="1"/>
          </p:nvPr>
        </p:nvSpPr>
        <p:spPr>
          <a:xfrm>
            <a:off x="914400" y="2590800"/>
            <a:ext cx="4267200" cy="1168500"/>
          </a:xfrm>
          <a:prstGeom prst="rect">
            <a:avLst/>
          </a:prstGeom>
          <a:noFill/>
          <a:ln>
            <a:noFill/>
          </a:ln>
        </p:spPr>
        <p:txBody>
          <a:bodyPr spcFirstLastPara="1" wrap="square" lIns="60950" tIns="30475" rIns="60950" bIns="30475" anchor="t" anchorCtr="0">
            <a:normAutofit/>
          </a:bodyPr>
          <a:lstStyle>
            <a:lvl1pPr lvl="0" algn="ctr" rtl="0">
              <a:spcBef>
                <a:spcPts val="400"/>
              </a:spcBef>
              <a:spcAft>
                <a:spcPts val="0"/>
              </a:spcAft>
              <a:buClr>
                <a:srgbClr val="888888"/>
              </a:buClr>
              <a:buSzPts val="2100"/>
              <a:buNone/>
              <a:defRPr>
                <a:solidFill>
                  <a:srgbClr val="888888"/>
                </a:solidFill>
              </a:defRPr>
            </a:lvl1pPr>
            <a:lvl2pPr lvl="1" algn="ctr" rtl="0">
              <a:spcBef>
                <a:spcPts val="400"/>
              </a:spcBef>
              <a:spcAft>
                <a:spcPts val="0"/>
              </a:spcAft>
              <a:buClr>
                <a:srgbClr val="888888"/>
              </a:buClr>
              <a:buSzPts val="1900"/>
              <a:buNone/>
              <a:defRPr>
                <a:solidFill>
                  <a:srgbClr val="888888"/>
                </a:solidFill>
              </a:defRPr>
            </a:lvl2pPr>
            <a:lvl3pPr lvl="2" algn="ctr" rtl="0">
              <a:spcBef>
                <a:spcPts val="300"/>
              </a:spcBef>
              <a:spcAft>
                <a:spcPts val="0"/>
              </a:spcAft>
              <a:buClr>
                <a:srgbClr val="888888"/>
              </a:buClr>
              <a:buSzPts val="1600"/>
              <a:buNone/>
              <a:defRPr>
                <a:solidFill>
                  <a:srgbClr val="888888"/>
                </a:solidFill>
              </a:defRPr>
            </a:lvl3pPr>
            <a:lvl4pPr lvl="3" algn="ctr" rtl="0">
              <a:spcBef>
                <a:spcPts val="300"/>
              </a:spcBef>
              <a:spcAft>
                <a:spcPts val="0"/>
              </a:spcAft>
              <a:buClr>
                <a:srgbClr val="888888"/>
              </a:buClr>
              <a:buSzPts val="1300"/>
              <a:buNone/>
              <a:defRPr>
                <a:solidFill>
                  <a:srgbClr val="888888"/>
                </a:solidFill>
              </a:defRPr>
            </a:lvl4pPr>
            <a:lvl5pPr lvl="4" algn="ctr" rtl="0">
              <a:spcBef>
                <a:spcPts val="300"/>
              </a:spcBef>
              <a:spcAft>
                <a:spcPts val="0"/>
              </a:spcAft>
              <a:buClr>
                <a:srgbClr val="888888"/>
              </a:buClr>
              <a:buSzPts val="1300"/>
              <a:buNone/>
              <a:defRPr>
                <a:solidFill>
                  <a:srgbClr val="888888"/>
                </a:solidFill>
              </a:defRPr>
            </a:lvl5pPr>
            <a:lvl6pPr lvl="5" algn="ctr" rtl="0">
              <a:spcBef>
                <a:spcPts val="300"/>
              </a:spcBef>
              <a:spcAft>
                <a:spcPts val="0"/>
              </a:spcAft>
              <a:buClr>
                <a:srgbClr val="888888"/>
              </a:buClr>
              <a:buSzPts val="1300"/>
              <a:buNone/>
              <a:defRPr>
                <a:solidFill>
                  <a:srgbClr val="888888"/>
                </a:solidFill>
              </a:defRPr>
            </a:lvl6pPr>
            <a:lvl7pPr lvl="6" algn="ctr" rtl="0">
              <a:spcBef>
                <a:spcPts val="300"/>
              </a:spcBef>
              <a:spcAft>
                <a:spcPts val="0"/>
              </a:spcAft>
              <a:buClr>
                <a:srgbClr val="888888"/>
              </a:buClr>
              <a:buSzPts val="1300"/>
              <a:buNone/>
              <a:defRPr>
                <a:solidFill>
                  <a:srgbClr val="888888"/>
                </a:solidFill>
              </a:defRPr>
            </a:lvl7pPr>
            <a:lvl8pPr lvl="7" algn="ctr" rtl="0">
              <a:spcBef>
                <a:spcPts val="300"/>
              </a:spcBef>
              <a:spcAft>
                <a:spcPts val="0"/>
              </a:spcAft>
              <a:buClr>
                <a:srgbClr val="888888"/>
              </a:buClr>
              <a:buSzPts val="1300"/>
              <a:buNone/>
              <a:defRPr>
                <a:solidFill>
                  <a:srgbClr val="888888"/>
                </a:solidFill>
              </a:defRPr>
            </a:lvl8pPr>
            <a:lvl9pPr lvl="8" algn="ctr" rtl="0">
              <a:spcBef>
                <a:spcPts val="300"/>
              </a:spcBef>
              <a:spcAft>
                <a:spcPts val="0"/>
              </a:spcAft>
              <a:buClr>
                <a:srgbClr val="888888"/>
              </a:buClr>
              <a:buSzPts val="1300"/>
              <a:buNone/>
              <a:defRPr>
                <a:solidFill>
                  <a:srgbClr val="888888"/>
                </a:solidFill>
              </a:defRPr>
            </a:lvl9pPr>
          </a:lstStyle>
          <a:p>
            <a:endParaRPr/>
          </a:p>
        </p:txBody>
      </p:sp>
      <p:sp>
        <p:nvSpPr>
          <p:cNvPr id="102" name="Google Shape;102;g2e742cb2966_0_97"/>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rtl="0">
              <a:spcBef>
                <a:spcPts val="0"/>
              </a:spcBef>
              <a:spcAft>
                <a:spcPts val="0"/>
              </a:spcAft>
              <a:buSzPts val="900"/>
              <a:buNone/>
              <a:defRPr/>
            </a:lvl1pPr>
            <a:lvl2pPr lvl="1" algn="l" rtl="0">
              <a:spcBef>
                <a:spcPts val="0"/>
              </a:spcBef>
              <a:spcAft>
                <a:spcPts val="0"/>
              </a:spcAft>
              <a:buSzPts val="900"/>
              <a:buNone/>
              <a:defRPr/>
            </a:lvl2pPr>
            <a:lvl3pPr lvl="2" algn="l" rtl="0">
              <a:spcBef>
                <a:spcPts val="0"/>
              </a:spcBef>
              <a:spcAft>
                <a:spcPts val="0"/>
              </a:spcAft>
              <a:buSzPts val="900"/>
              <a:buNone/>
              <a:defRPr/>
            </a:lvl3pPr>
            <a:lvl4pPr lvl="3" algn="l" rtl="0">
              <a:spcBef>
                <a:spcPts val="0"/>
              </a:spcBef>
              <a:spcAft>
                <a:spcPts val="0"/>
              </a:spcAft>
              <a:buSzPts val="900"/>
              <a:buNone/>
              <a:defRPr/>
            </a:lvl4pPr>
            <a:lvl5pPr lvl="4" algn="l" rtl="0">
              <a:spcBef>
                <a:spcPts val="0"/>
              </a:spcBef>
              <a:spcAft>
                <a:spcPts val="0"/>
              </a:spcAft>
              <a:buSzPts val="900"/>
              <a:buNone/>
              <a:defRPr/>
            </a:lvl5pPr>
            <a:lvl6pPr lvl="5" algn="l" rtl="0">
              <a:spcBef>
                <a:spcPts val="0"/>
              </a:spcBef>
              <a:spcAft>
                <a:spcPts val="0"/>
              </a:spcAft>
              <a:buSzPts val="900"/>
              <a:buNone/>
              <a:defRPr/>
            </a:lvl6pPr>
            <a:lvl7pPr lvl="6" algn="l" rtl="0">
              <a:spcBef>
                <a:spcPts val="0"/>
              </a:spcBef>
              <a:spcAft>
                <a:spcPts val="0"/>
              </a:spcAft>
              <a:buSzPts val="900"/>
              <a:buNone/>
              <a:defRPr/>
            </a:lvl7pPr>
            <a:lvl8pPr lvl="7" algn="l" rtl="0">
              <a:spcBef>
                <a:spcPts val="0"/>
              </a:spcBef>
              <a:spcAft>
                <a:spcPts val="0"/>
              </a:spcAft>
              <a:buSzPts val="900"/>
              <a:buNone/>
              <a:defRPr/>
            </a:lvl8pPr>
            <a:lvl9pPr lvl="8" algn="l" rtl="0">
              <a:spcBef>
                <a:spcPts val="0"/>
              </a:spcBef>
              <a:spcAft>
                <a:spcPts val="0"/>
              </a:spcAft>
              <a:buSzPts val="900"/>
              <a:buNone/>
              <a:defRPr/>
            </a:lvl9pPr>
          </a:lstStyle>
          <a:p>
            <a:endParaRPr/>
          </a:p>
        </p:txBody>
      </p:sp>
      <p:sp>
        <p:nvSpPr>
          <p:cNvPr id="103" name="Google Shape;103;g2e742cb2966_0_97"/>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rtl="0">
              <a:spcBef>
                <a:spcPts val="0"/>
              </a:spcBef>
              <a:spcAft>
                <a:spcPts val="0"/>
              </a:spcAft>
              <a:buSzPts val="900"/>
              <a:buNone/>
              <a:defRPr/>
            </a:lvl1pPr>
            <a:lvl2pPr lvl="1" algn="l" rtl="0">
              <a:spcBef>
                <a:spcPts val="0"/>
              </a:spcBef>
              <a:spcAft>
                <a:spcPts val="0"/>
              </a:spcAft>
              <a:buSzPts val="900"/>
              <a:buNone/>
              <a:defRPr/>
            </a:lvl2pPr>
            <a:lvl3pPr lvl="2" algn="l" rtl="0">
              <a:spcBef>
                <a:spcPts val="0"/>
              </a:spcBef>
              <a:spcAft>
                <a:spcPts val="0"/>
              </a:spcAft>
              <a:buSzPts val="900"/>
              <a:buNone/>
              <a:defRPr/>
            </a:lvl3pPr>
            <a:lvl4pPr lvl="3" algn="l" rtl="0">
              <a:spcBef>
                <a:spcPts val="0"/>
              </a:spcBef>
              <a:spcAft>
                <a:spcPts val="0"/>
              </a:spcAft>
              <a:buSzPts val="900"/>
              <a:buNone/>
              <a:defRPr/>
            </a:lvl4pPr>
            <a:lvl5pPr lvl="4" algn="l" rtl="0">
              <a:spcBef>
                <a:spcPts val="0"/>
              </a:spcBef>
              <a:spcAft>
                <a:spcPts val="0"/>
              </a:spcAft>
              <a:buSzPts val="900"/>
              <a:buNone/>
              <a:defRPr/>
            </a:lvl5pPr>
            <a:lvl6pPr lvl="5" algn="l" rtl="0">
              <a:spcBef>
                <a:spcPts val="0"/>
              </a:spcBef>
              <a:spcAft>
                <a:spcPts val="0"/>
              </a:spcAft>
              <a:buSzPts val="900"/>
              <a:buNone/>
              <a:defRPr/>
            </a:lvl6pPr>
            <a:lvl7pPr lvl="6" algn="l" rtl="0">
              <a:spcBef>
                <a:spcPts val="0"/>
              </a:spcBef>
              <a:spcAft>
                <a:spcPts val="0"/>
              </a:spcAft>
              <a:buSzPts val="900"/>
              <a:buNone/>
              <a:defRPr/>
            </a:lvl7pPr>
            <a:lvl8pPr lvl="7" algn="l" rtl="0">
              <a:spcBef>
                <a:spcPts val="0"/>
              </a:spcBef>
              <a:spcAft>
                <a:spcPts val="0"/>
              </a:spcAft>
              <a:buSzPts val="900"/>
              <a:buNone/>
              <a:defRPr/>
            </a:lvl8pPr>
            <a:lvl9pPr lvl="8" algn="l" rtl="0">
              <a:spcBef>
                <a:spcPts val="0"/>
              </a:spcBef>
              <a:spcAft>
                <a:spcPts val="0"/>
              </a:spcAft>
              <a:buSzPts val="900"/>
              <a:buNone/>
              <a:defRPr/>
            </a:lvl9pPr>
          </a:lstStyle>
          <a:p>
            <a:endParaRPr/>
          </a:p>
        </p:txBody>
      </p:sp>
      <p:sp>
        <p:nvSpPr>
          <p:cNvPr id="104" name="Google Shape;104;g2e742cb2966_0_97"/>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or-I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05"/>
        <p:cNvGrpSpPr/>
        <p:nvPr/>
      </p:nvGrpSpPr>
      <p:grpSpPr>
        <a:xfrm>
          <a:off x="0" y="0"/>
          <a:ext cx="0" cy="0"/>
          <a:chOff x="0" y="0"/>
          <a:chExt cx="0" cy="0"/>
        </a:xfrm>
      </p:grpSpPr>
      <p:sp>
        <p:nvSpPr>
          <p:cNvPr id="106" name="Google Shape;106;g2e742cb2966_0_103"/>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rtl="0">
              <a:spcBef>
                <a:spcPts val="0"/>
              </a:spcBef>
              <a:spcAft>
                <a:spcPts val="0"/>
              </a:spcAft>
              <a:buClr>
                <a:schemeClr val="dk1"/>
              </a:buClr>
              <a:buSzPts val="1200"/>
              <a:buNone/>
              <a:defRPr/>
            </a:lvl1pPr>
            <a:lvl2pPr lvl="1" rtl="0">
              <a:spcBef>
                <a:spcPts val="0"/>
              </a:spcBef>
              <a:spcAft>
                <a:spcPts val="0"/>
              </a:spcAft>
              <a:buSzPts val="900"/>
              <a:buNone/>
              <a:defRPr/>
            </a:lvl2pPr>
            <a:lvl3pPr lvl="2" rtl="0">
              <a:spcBef>
                <a:spcPts val="0"/>
              </a:spcBef>
              <a:spcAft>
                <a:spcPts val="0"/>
              </a:spcAft>
              <a:buSzPts val="900"/>
              <a:buNone/>
              <a:defRPr/>
            </a:lvl3pPr>
            <a:lvl4pPr lvl="3" rtl="0">
              <a:spcBef>
                <a:spcPts val="0"/>
              </a:spcBef>
              <a:spcAft>
                <a:spcPts val="0"/>
              </a:spcAft>
              <a:buSzPts val="900"/>
              <a:buNone/>
              <a:defRPr/>
            </a:lvl4pPr>
            <a:lvl5pPr lvl="4" rtl="0">
              <a:spcBef>
                <a:spcPts val="0"/>
              </a:spcBef>
              <a:spcAft>
                <a:spcPts val="0"/>
              </a:spcAft>
              <a:buSzPts val="900"/>
              <a:buNone/>
              <a:defRPr/>
            </a:lvl5pPr>
            <a:lvl6pPr lvl="5" rtl="0">
              <a:spcBef>
                <a:spcPts val="0"/>
              </a:spcBef>
              <a:spcAft>
                <a:spcPts val="0"/>
              </a:spcAft>
              <a:buSzPts val="900"/>
              <a:buNone/>
              <a:defRPr/>
            </a:lvl6pPr>
            <a:lvl7pPr lvl="6" rtl="0">
              <a:spcBef>
                <a:spcPts val="0"/>
              </a:spcBef>
              <a:spcAft>
                <a:spcPts val="0"/>
              </a:spcAft>
              <a:buSzPts val="900"/>
              <a:buNone/>
              <a:defRPr/>
            </a:lvl7pPr>
            <a:lvl8pPr lvl="7" rtl="0">
              <a:spcBef>
                <a:spcPts val="0"/>
              </a:spcBef>
              <a:spcAft>
                <a:spcPts val="0"/>
              </a:spcAft>
              <a:buSzPts val="900"/>
              <a:buNone/>
              <a:defRPr/>
            </a:lvl8pPr>
            <a:lvl9pPr lvl="8" rtl="0">
              <a:spcBef>
                <a:spcPts val="0"/>
              </a:spcBef>
              <a:spcAft>
                <a:spcPts val="0"/>
              </a:spcAft>
              <a:buSzPts val="900"/>
              <a:buNone/>
              <a:defRPr/>
            </a:lvl9pPr>
          </a:lstStyle>
          <a:p>
            <a:endParaRPr/>
          </a:p>
        </p:txBody>
      </p:sp>
      <p:sp>
        <p:nvSpPr>
          <p:cNvPr id="107" name="Google Shape;107;g2e742cb2966_0_103"/>
          <p:cNvSpPr txBox="1">
            <a:spLocks noGrp="1"/>
          </p:cNvSpPr>
          <p:nvPr>
            <p:ph type="body" idx="1"/>
          </p:nvPr>
        </p:nvSpPr>
        <p:spPr>
          <a:xfrm>
            <a:off x="304800" y="1066800"/>
            <a:ext cx="5486400" cy="3017400"/>
          </a:xfrm>
          <a:prstGeom prst="rect">
            <a:avLst/>
          </a:prstGeom>
          <a:noFill/>
          <a:ln>
            <a:noFill/>
          </a:ln>
        </p:spPr>
        <p:txBody>
          <a:bodyPr spcFirstLastPara="1" wrap="square" lIns="60950" tIns="30475" rIns="60950" bIns="30475" anchor="t" anchorCtr="0">
            <a:normAutofit/>
          </a:bodyPr>
          <a:lstStyle>
            <a:lvl1pPr marL="457200" lvl="0" indent="-304800" algn="l" rtl="0">
              <a:spcBef>
                <a:spcPts val="200"/>
              </a:spcBef>
              <a:spcAft>
                <a:spcPts val="0"/>
              </a:spcAft>
              <a:buClr>
                <a:schemeClr val="dk1"/>
              </a:buClr>
              <a:buSzPts val="1200"/>
              <a:buChar char="•"/>
              <a:defRPr/>
            </a:lvl1pPr>
            <a:lvl2pPr marL="914400" lvl="1" indent="-304800" algn="l" rtl="0">
              <a:spcBef>
                <a:spcPts val="200"/>
              </a:spcBef>
              <a:spcAft>
                <a:spcPts val="0"/>
              </a:spcAft>
              <a:buClr>
                <a:schemeClr val="dk1"/>
              </a:buClr>
              <a:buSzPts val="1200"/>
              <a:buChar char="–"/>
              <a:defRPr/>
            </a:lvl2pPr>
            <a:lvl3pPr marL="1371600" lvl="2" indent="-304800" algn="l" rtl="0">
              <a:spcBef>
                <a:spcPts val="200"/>
              </a:spcBef>
              <a:spcAft>
                <a:spcPts val="0"/>
              </a:spcAft>
              <a:buClr>
                <a:schemeClr val="dk1"/>
              </a:buClr>
              <a:buSzPts val="1200"/>
              <a:buChar char="•"/>
              <a:defRPr/>
            </a:lvl3pPr>
            <a:lvl4pPr marL="1828800" lvl="3" indent="-304800" algn="l" rtl="0">
              <a:spcBef>
                <a:spcPts val="200"/>
              </a:spcBef>
              <a:spcAft>
                <a:spcPts val="0"/>
              </a:spcAft>
              <a:buClr>
                <a:schemeClr val="dk1"/>
              </a:buClr>
              <a:buSzPts val="1200"/>
              <a:buChar char="–"/>
              <a:defRPr/>
            </a:lvl4pPr>
            <a:lvl5pPr marL="2286000" lvl="4" indent="-304800" algn="l" rtl="0">
              <a:spcBef>
                <a:spcPts val="200"/>
              </a:spcBef>
              <a:spcAft>
                <a:spcPts val="0"/>
              </a:spcAft>
              <a:buClr>
                <a:schemeClr val="dk1"/>
              </a:buClr>
              <a:buSzPts val="1200"/>
              <a:buChar char="»"/>
              <a:defRPr/>
            </a:lvl5pPr>
            <a:lvl6pPr marL="2743200" lvl="5" indent="-304800" algn="l" rtl="0">
              <a:spcBef>
                <a:spcPts val="200"/>
              </a:spcBef>
              <a:spcAft>
                <a:spcPts val="0"/>
              </a:spcAft>
              <a:buClr>
                <a:schemeClr val="dk1"/>
              </a:buClr>
              <a:buSzPts val="1200"/>
              <a:buChar char="•"/>
              <a:defRPr/>
            </a:lvl6pPr>
            <a:lvl7pPr marL="3200400" lvl="6" indent="-304800" algn="l" rtl="0">
              <a:spcBef>
                <a:spcPts val="200"/>
              </a:spcBef>
              <a:spcAft>
                <a:spcPts val="0"/>
              </a:spcAft>
              <a:buClr>
                <a:schemeClr val="dk1"/>
              </a:buClr>
              <a:buSzPts val="1200"/>
              <a:buChar char="•"/>
              <a:defRPr/>
            </a:lvl7pPr>
            <a:lvl8pPr marL="3657600" lvl="7" indent="-304800" algn="l" rtl="0">
              <a:spcBef>
                <a:spcPts val="200"/>
              </a:spcBef>
              <a:spcAft>
                <a:spcPts val="0"/>
              </a:spcAft>
              <a:buClr>
                <a:schemeClr val="dk1"/>
              </a:buClr>
              <a:buSzPts val="1200"/>
              <a:buChar char="•"/>
              <a:defRPr/>
            </a:lvl8pPr>
            <a:lvl9pPr marL="4114800" lvl="8" indent="-304800" algn="l" rtl="0">
              <a:spcBef>
                <a:spcPts val="200"/>
              </a:spcBef>
              <a:spcAft>
                <a:spcPts val="0"/>
              </a:spcAft>
              <a:buClr>
                <a:schemeClr val="dk1"/>
              </a:buClr>
              <a:buSzPts val="1200"/>
              <a:buChar char="•"/>
              <a:defRPr/>
            </a:lvl9pPr>
          </a:lstStyle>
          <a:p>
            <a:endParaRPr/>
          </a:p>
        </p:txBody>
      </p:sp>
      <p:sp>
        <p:nvSpPr>
          <p:cNvPr id="108" name="Google Shape;108;g2e742cb2966_0_103"/>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rtl="0">
              <a:spcBef>
                <a:spcPts val="0"/>
              </a:spcBef>
              <a:spcAft>
                <a:spcPts val="0"/>
              </a:spcAft>
              <a:buSzPts val="900"/>
              <a:buNone/>
              <a:defRPr/>
            </a:lvl1pPr>
            <a:lvl2pPr lvl="1" algn="l" rtl="0">
              <a:spcBef>
                <a:spcPts val="0"/>
              </a:spcBef>
              <a:spcAft>
                <a:spcPts val="0"/>
              </a:spcAft>
              <a:buSzPts val="900"/>
              <a:buNone/>
              <a:defRPr/>
            </a:lvl2pPr>
            <a:lvl3pPr lvl="2" algn="l" rtl="0">
              <a:spcBef>
                <a:spcPts val="0"/>
              </a:spcBef>
              <a:spcAft>
                <a:spcPts val="0"/>
              </a:spcAft>
              <a:buSzPts val="900"/>
              <a:buNone/>
              <a:defRPr/>
            </a:lvl3pPr>
            <a:lvl4pPr lvl="3" algn="l" rtl="0">
              <a:spcBef>
                <a:spcPts val="0"/>
              </a:spcBef>
              <a:spcAft>
                <a:spcPts val="0"/>
              </a:spcAft>
              <a:buSzPts val="900"/>
              <a:buNone/>
              <a:defRPr/>
            </a:lvl4pPr>
            <a:lvl5pPr lvl="4" algn="l" rtl="0">
              <a:spcBef>
                <a:spcPts val="0"/>
              </a:spcBef>
              <a:spcAft>
                <a:spcPts val="0"/>
              </a:spcAft>
              <a:buSzPts val="900"/>
              <a:buNone/>
              <a:defRPr/>
            </a:lvl5pPr>
            <a:lvl6pPr lvl="5" algn="l" rtl="0">
              <a:spcBef>
                <a:spcPts val="0"/>
              </a:spcBef>
              <a:spcAft>
                <a:spcPts val="0"/>
              </a:spcAft>
              <a:buSzPts val="900"/>
              <a:buNone/>
              <a:defRPr/>
            </a:lvl6pPr>
            <a:lvl7pPr lvl="6" algn="l" rtl="0">
              <a:spcBef>
                <a:spcPts val="0"/>
              </a:spcBef>
              <a:spcAft>
                <a:spcPts val="0"/>
              </a:spcAft>
              <a:buSzPts val="900"/>
              <a:buNone/>
              <a:defRPr/>
            </a:lvl7pPr>
            <a:lvl8pPr lvl="7" algn="l" rtl="0">
              <a:spcBef>
                <a:spcPts val="0"/>
              </a:spcBef>
              <a:spcAft>
                <a:spcPts val="0"/>
              </a:spcAft>
              <a:buSzPts val="900"/>
              <a:buNone/>
              <a:defRPr/>
            </a:lvl8pPr>
            <a:lvl9pPr lvl="8" algn="l" rtl="0">
              <a:spcBef>
                <a:spcPts val="0"/>
              </a:spcBef>
              <a:spcAft>
                <a:spcPts val="0"/>
              </a:spcAft>
              <a:buSzPts val="900"/>
              <a:buNone/>
              <a:defRPr/>
            </a:lvl9pPr>
          </a:lstStyle>
          <a:p>
            <a:endParaRPr/>
          </a:p>
        </p:txBody>
      </p:sp>
      <p:sp>
        <p:nvSpPr>
          <p:cNvPr id="109" name="Google Shape;109;g2e742cb2966_0_103"/>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rtl="0">
              <a:spcBef>
                <a:spcPts val="0"/>
              </a:spcBef>
              <a:spcAft>
                <a:spcPts val="0"/>
              </a:spcAft>
              <a:buSzPts val="900"/>
              <a:buNone/>
              <a:defRPr/>
            </a:lvl1pPr>
            <a:lvl2pPr lvl="1" algn="l" rtl="0">
              <a:spcBef>
                <a:spcPts val="0"/>
              </a:spcBef>
              <a:spcAft>
                <a:spcPts val="0"/>
              </a:spcAft>
              <a:buSzPts val="900"/>
              <a:buNone/>
              <a:defRPr/>
            </a:lvl2pPr>
            <a:lvl3pPr lvl="2" algn="l" rtl="0">
              <a:spcBef>
                <a:spcPts val="0"/>
              </a:spcBef>
              <a:spcAft>
                <a:spcPts val="0"/>
              </a:spcAft>
              <a:buSzPts val="900"/>
              <a:buNone/>
              <a:defRPr/>
            </a:lvl3pPr>
            <a:lvl4pPr lvl="3" algn="l" rtl="0">
              <a:spcBef>
                <a:spcPts val="0"/>
              </a:spcBef>
              <a:spcAft>
                <a:spcPts val="0"/>
              </a:spcAft>
              <a:buSzPts val="900"/>
              <a:buNone/>
              <a:defRPr/>
            </a:lvl4pPr>
            <a:lvl5pPr lvl="4" algn="l" rtl="0">
              <a:spcBef>
                <a:spcPts val="0"/>
              </a:spcBef>
              <a:spcAft>
                <a:spcPts val="0"/>
              </a:spcAft>
              <a:buSzPts val="900"/>
              <a:buNone/>
              <a:defRPr/>
            </a:lvl5pPr>
            <a:lvl6pPr lvl="5" algn="l" rtl="0">
              <a:spcBef>
                <a:spcPts val="0"/>
              </a:spcBef>
              <a:spcAft>
                <a:spcPts val="0"/>
              </a:spcAft>
              <a:buSzPts val="900"/>
              <a:buNone/>
              <a:defRPr/>
            </a:lvl6pPr>
            <a:lvl7pPr lvl="6" algn="l" rtl="0">
              <a:spcBef>
                <a:spcPts val="0"/>
              </a:spcBef>
              <a:spcAft>
                <a:spcPts val="0"/>
              </a:spcAft>
              <a:buSzPts val="900"/>
              <a:buNone/>
              <a:defRPr/>
            </a:lvl7pPr>
            <a:lvl8pPr lvl="7" algn="l" rtl="0">
              <a:spcBef>
                <a:spcPts val="0"/>
              </a:spcBef>
              <a:spcAft>
                <a:spcPts val="0"/>
              </a:spcAft>
              <a:buSzPts val="900"/>
              <a:buNone/>
              <a:defRPr/>
            </a:lvl8pPr>
            <a:lvl9pPr lvl="8" algn="l" rtl="0">
              <a:spcBef>
                <a:spcPts val="0"/>
              </a:spcBef>
              <a:spcAft>
                <a:spcPts val="0"/>
              </a:spcAft>
              <a:buSzPts val="900"/>
              <a:buNone/>
              <a:defRPr/>
            </a:lvl9pPr>
          </a:lstStyle>
          <a:p>
            <a:endParaRPr/>
          </a:p>
        </p:txBody>
      </p:sp>
      <p:sp>
        <p:nvSpPr>
          <p:cNvPr id="110" name="Google Shape;110;g2e742cb2966_0_103"/>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or-I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1"/>
        <p:cNvGrpSpPr/>
        <p:nvPr/>
      </p:nvGrpSpPr>
      <p:grpSpPr>
        <a:xfrm>
          <a:off x="0" y="0"/>
          <a:ext cx="0" cy="0"/>
          <a:chOff x="0" y="0"/>
          <a:chExt cx="0" cy="0"/>
        </a:xfrm>
      </p:grpSpPr>
      <p:sp>
        <p:nvSpPr>
          <p:cNvPr id="112" name="Google Shape;112;g2e742cb2966_0_109"/>
          <p:cNvSpPr txBox="1">
            <a:spLocks noGrp="1"/>
          </p:cNvSpPr>
          <p:nvPr>
            <p:ph type="title"/>
          </p:nvPr>
        </p:nvSpPr>
        <p:spPr>
          <a:xfrm>
            <a:off x="481542" y="2937933"/>
            <a:ext cx="5181600" cy="908100"/>
          </a:xfrm>
          <a:prstGeom prst="rect">
            <a:avLst/>
          </a:prstGeom>
          <a:noFill/>
          <a:ln>
            <a:noFill/>
          </a:ln>
        </p:spPr>
        <p:txBody>
          <a:bodyPr spcFirstLastPara="1" wrap="square" lIns="60950" tIns="30475" rIns="60950" bIns="30475" anchor="t" anchorCtr="0">
            <a:normAutofit/>
          </a:bodyPr>
          <a:lstStyle>
            <a:lvl1pPr lvl="0" algn="l" rtl="0">
              <a:spcBef>
                <a:spcPts val="0"/>
              </a:spcBef>
              <a:spcAft>
                <a:spcPts val="0"/>
              </a:spcAft>
              <a:buClr>
                <a:schemeClr val="dk1"/>
              </a:buClr>
              <a:buSzPts val="2700"/>
              <a:buFont typeface="Calibri"/>
              <a:buNone/>
              <a:defRPr sz="2700" b="1" cap="none"/>
            </a:lvl1pPr>
            <a:lvl2pPr lvl="1" rtl="0">
              <a:spcBef>
                <a:spcPts val="0"/>
              </a:spcBef>
              <a:spcAft>
                <a:spcPts val="0"/>
              </a:spcAft>
              <a:buSzPts val="900"/>
              <a:buNone/>
              <a:defRPr/>
            </a:lvl2pPr>
            <a:lvl3pPr lvl="2" rtl="0">
              <a:spcBef>
                <a:spcPts val="0"/>
              </a:spcBef>
              <a:spcAft>
                <a:spcPts val="0"/>
              </a:spcAft>
              <a:buSzPts val="900"/>
              <a:buNone/>
              <a:defRPr/>
            </a:lvl3pPr>
            <a:lvl4pPr lvl="3" rtl="0">
              <a:spcBef>
                <a:spcPts val="0"/>
              </a:spcBef>
              <a:spcAft>
                <a:spcPts val="0"/>
              </a:spcAft>
              <a:buSzPts val="900"/>
              <a:buNone/>
              <a:defRPr/>
            </a:lvl4pPr>
            <a:lvl5pPr lvl="4" rtl="0">
              <a:spcBef>
                <a:spcPts val="0"/>
              </a:spcBef>
              <a:spcAft>
                <a:spcPts val="0"/>
              </a:spcAft>
              <a:buSzPts val="900"/>
              <a:buNone/>
              <a:defRPr/>
            </a:lvl5pPr>
            <a:lvl6pPr lvl="5" rtl="0">
              <a:spcBef>
                <a:spcPts val="0"/>
              </a:spcBef>
              <a:spcAft>
                <a:spcPts val="0"/>
              </a:spcAft>
              <a:buSzPts val="900"/>
              <a:buNone/>
              <a:defRPr/>
            </a:lvl6pPr>
            <a:lvl7pPr lvl="6" rtl="0">
              <a:spcBef>
                <a:spcPts val="0"/>
              </a:spcBef>
              <a:spcAft>
                <a:spcPts val="0"/>
              </a:spcAft>
              <a:buSzPts val="900"/>
              <a:buNone/>
              <a:defRPr/>
            </a:lvl7pPr>
            <a:lvl8pPr lvl="7" rtl="0">
              <a:spcBef>
                <a:spcPts val="0"/>
              </a:spcBef>
              <a:spcAft>
                <a:spcPts val="0"/>
              </a:spcAft>
              <a:buSzPts val="900"/>
              <a:buNone/>
              <a:defRPr/>
            </a:lvl8pPr>
            <a:lvl9pPr lvl="8" rtl="0">
              <a:spcBef>
                <a:spcPts val="0"/>
              </a:spcBef>
              <a:spcAft>
                <a:spcPts val="0"/>
              </a:spcAft>
              <a:buSzPts val="900"/>
              <a:buNone/>
              <a:defRPr/>
            </a:lvl9pPr>
          </a:lstStyle>
          <a:p>
            <a:endParaRPr/>
          </a:p>
        </p:txBody>
      </p:sp>
      <p:sp>
        <p:nvSpPr>
          <p:cNvPr id="113" name="Google Shape;113;g2e742cb2966_0_109"/>
          <p:cNvSpPr txBox="1">
            <a:spLocks noGrp="1"/>
          </p:cNvSpPr>
          <p:nvPr>
            <p:ph type="body" idx="1"/>
          </p:nvPr>
        </p:nvSpPr>
        <p:spPr>
          <a:xfrm>
            <a:off x="481542" y="1937809"/>
            <a:ext cx="5181600" cy="1000200"/>
          </a:xfrm>
          <a:prstGeom prst="rect">
            <a:avLst/>
          </a:prstGeom>
          <a:noFill/>
          <a:ln>
            <a:noFill/>
          </a:ln>
        </p:spPr>
        <p:txBody>
          <a:bodyPr spcFirstLastPara="1" wrap="square" lIns="60950" tIns="30475" rIns="60950" bIns="30475" anchor="b" anchorCtr="0">
            <a:normAutofit/>
          </a:bodyPr>
          <a:lstStyle>
            <a:lvl1pPr marL="457200" lvl="0" indent="-228600" algn="l" rtl="0">
              <a:spcBef>
                <a:spcPts val="300"/>
              </a:spcBef>
              <a:spcAft>
                <a:spcPts val="0"/>
              </a:spcAft>
              <a:buClr>
                <a:srgbClr val="888888"/>
              </a:buClr>
              <a:buSzPts val="1300"/>
              <a:buNone/>
              <a:defRPr sz="1300">
                <a:solidFill>
                  <a:srgbClr val="888888"/>
                </a:solidFill>
              </a:defRPr>
            </a:lvl1pPr>
            <a:lvl2pPr marL="914400" lvl="1" indent="-228600" algn="l" rtl="0">
              <a:spcBef>
                <a:spcPts val="200"/>
              </a:spcBef>
              <a:spcAft>
                <a:spcPts val="0"/>
              </a:spcAft>
              <a:buClr>
                <a:srgbClr val="888888"/>
              </a:buClr>
              <a:buSzPts val="1200"/>
              <a:buNone/>
              <a:defRPr sz="1200">
                <a:solidFill>
                  <a:srgbClr val="888888"/>
                </a:solidFill>
              </a:defRPr>
            </a:lvl2pPr>
            <a:lvl3pPr marL="1371600" lvl="2" indent="-228600" algn="l" rtl="0">
              <a:spcBef>
                <a:spcPts val="200"/>
              </a:spcBef>
              <a:spcAft>
                <a:spcPts val="0"/>
              </a:spcAft>
              <a:buClr>
                <a:srgbClr val="888888"/>
              </a:buClr>
              <a:buSzPts val="1100"/>
              <a:buNone/>
              <a:defRPr sz="1100">
                <a:solidFill>
                  <a:srgbClr val="888888"/>
                </a:solidFill>
              </a:defRPr>
            </a:lvl3pPr>
            <a:lvl4pPr marL="1828800" lvl="3" indent="-228600" algn="l" rtl="0">
              <a:spcBef>
                <a:spcPts val="200"/>
              </a:spcBef>
              <a:spcAft>
                <a:spcPts val="0"/>
              </a:spcAft>
              <a:buClr>
                <a:srgbClr val="888888"/>
              </a:buClr>
              <a:buSzPts val="900"/>
              <a:buNone/>
              <a:defRPr sz="900">
                <a:solidFill>
                  <a:srgbClr val="888888"/>
                </a:solidFill>
              </a:defRPr>
            </a:lvl4pPr>
            <a:lvl5pPr marL="2286000" lvl="4" indent="-228600" algn="l" rtl="0">
              <a:spcBef>
                <a:spcPts val="200"/>
              </a:spcBef>
              <a:spcAft>
                <a:spcPts val="0"/>
              </a:spcAft>
              <a:buClr>
                <a:srgbClr val="888888"/>
              </a:buClr>
              <a:buSzPts val="900"/>
              <a:buNone/>
              <a:defRPr sz="900">
                <a:solidFill>
                  <a:srgbClr val="888888"/>
                </a:solidFill>
              </a:defRPr>
            </a:lvl5pPr>
            <a:lvl6pPr marL="2743200" lvl="5" indent="-228600" algn="l" rtl="0">
              <a:spcBef>
                <a:spcPts val="200"/>
              </a:spcBef>
              <a:spcAft>
                <a:spcPts val="0"/>
              </a:spcAft>
              <a:buClr>
                <a:srgbClr val="888888"/>
              </a:buClr>
              <a:buSzPts val="900"/>
              <a:buNone/>
              <a:defRPr sz="900">
                <a:solidFill>
                  <a:srgbClr val="888888"/>
                </a:solidFill>
              </a:defRPr>
            </a:lvl6pPr>
            <a:lvl7pPr marL="3200400" lvl="6" indent="-228600" algn="l" rtl="0">
              <a:spcBef>
                <a:spcPts val="200"/>
              </a:spcBef>
              <a:spcAft>
                <a:spcPts val="0"/>
              </a:spcAft>
              <a:buClr>
                <a:srgbClr val="888888"/>
              </a:buClr>
              <a:buSzPts val="900"/>
              <a:buNone/>
              <a:defRPr sz="900">
                <a:solidFill>
                  <a:srgbClr val="888888"/>
                </a:solidFill>
              </a:defRPr>
            </a:lvl7pPr>
            <a:lvl8pPr marL="3657600" lvl="7" indent="-228600" algn="l" rtl="0">
              <a:spcBef>
                <a:spcPts val="200"/>
              </a:spcBef>
              <a:spcAft>
                <a:spcPts val="0"/>
              </a:spcAft>
              <a:buClr>
                <a:srgbClr val="888888"/>
              </a:buClr>
              <a:buSzPts val="900"/>
              <a:buNone/>
              <a:defRPr sz="900">
                <a:solidFill>
                  <a:srgbClr val="888888"/>
                </a:solidFill>
              </a:defRPr>
            </a:lvl8pPr>
            <a:lvl9pPr marL="4114800" lvl="8" indent="-228600" algn="l" rtl="0">
              <a:spcBef>
                <a:spcPts val="200"/>
              </a:spcBef>
              <a:spcAft>
                <a:spcPts val="0"/>
              </a:spcAft>
              <a:buClr>
                <a:srgbClr val="888888"/>
              </a:buClr>
              <a:buSzPts val="900"/>
              <a:buNone/>
              <a:defRPr sz="900">
                <a:solidFill>
                  <a:srgbClr val="888888"/>
                </a:solidFill>
              </a:defRPr>
            </a:lvl9pPr>
          </a:lstStyle>
          <a:p>
            <a:endParaRPr/>
          </a:p>
        </p:txBody>
      </p:sp>
      <p:sp>
        <p:nvSpPr>
          <p:cNvPr id="114" name="Google Shape;114;g2e742cb2966_0_109"/>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rtl="0">
              <a:spcBef>
                <a:spcPts val="0"/>
              </a:spcBef>
              <a:spcAft>
                <a:spcPts val="0"/>
              </a:spcAft>
              <a:buSzPts val="900"/>
              <a:buNone/>
              <a:defRPr/>
            </a:lvl1pPr>
            <a:lvl2pPr lvl="1" algn="l" rtl="0">
              <a:spcBef>
                <a:spcPts val="0"/>
              </a:spcBef>
              <a:spcAft>
                <a:spcPts val="0"/>
              </a:spcAft>
              <a:buSzPts val="900"/>
              <a:buNone/>
              <a:defRPr/>
            </a:lvl2pPr>
            <a:lvl3pPr lvl="2" algn="l" rtl="0">
              <a:spcBef>
                <a:spcPts val="0"/>
              </a:spcBef>
              <a:spcAft>
                <a:spcPts val="0"/>
              </a:spcAft>
              <a:buSzPts val="900"/>
              <a:buNone/>
              <a:defRPr/>
            </a:lvl3pPr>
            <a:lvl4pPr lvl="3" algn="l" rtl="0">
              <a:spcBef>
                <a:spcPts val="0"/>
              </a:spcBef>
              <a:spcAft>
                <a:spcPts val="0"/>
              </a:spcAft>
              <a:buSzPts val="900"/>
              <a:buNone/>
              <a:defRPr/>
            </a:lvl4pPr>
            <a:lvl5pPr lvl="4" algn="l" rtl="0">
              <a:spcBef>
                <a:spcPts val="0"/>
              </a:spcBef>
              <a:spcAft>
                <a:spcPts val="0"/>
              </a:spcAft>
              <a:buSzPts val="900"/>
              <a:buNone/>
              <a:defRPr/>
            </a:lvl5pPr>
            <a:lvl6pPr lvl="5" algn="l" rtl="0">
              <a:spcBef>
                <a:spcPts val="0"/>
              </a:spcBef>
              <a:spcAft>
                <a:spcPts val="0"/>
              </a:spcAft>
              <a:buSzPts val="900"/>
              <a:buNone/>
              <a:defRPr/>
            </a:lvl6pPr>
            <a:lvl7pPr lvl="6" algn="l" rtl="0">
              <a:spcBef>
                <a:spcPts val="0"/>
              </a:spcBef>
              <a:spcAft>
                <a:spcPts val="0"/>
              </a:spcAft>
              <a:buSzPts val="900"/>
              <a:buNone/>
              <a:defRPr/>
            </a:lvl7pPr>
            <a:lvl8pPr lvl="7" algn="l" rtl="0">
              <a:spcBef>
                <a:spcPts val="0"/>
              </a:spcBef>
              <a:spcAft>
                <a:spcPts val="0"/>
              </a:spcAft>
              <a:buSzPts val="900"/>
              <a:buNone/>
              <a:defRPr/>
            </a:lvl8pPr>
            <a:lvl9pPr lvl="8" algn="l" rtl="0">
              <a:spcBef>
                <a:spcPts val="0"/>
              </a:spcBef>
              <a:spcAft>
                <a:spcPts val="0"/>
              </a:spcAft>
              <a:buSzPts val="900"/>
              <a:buNone/>
              <a:defRPr/>
            </a:lvl9pPr>
          </a:lstStyle>
          <a:p>
            <a:endParaRPr/>
          </a:p>
        </p:txBody>
      </p:sp>
      <p:sp>
        <p:nvSpPr>
          <p:cNvPr id="115" name="Google Shape;115;g2e742cb2966_0_109"/>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rtl="0">
              <a:spcBef>
                <a:spcPts val="0"/>
              </a:spcBef>
              <a:spcAft>
                <a:spcPts val="0"/>
              </a:spcAft>
              <a:buSzPts val="900"/>
              <a:buNone/>
              <a:defRPr/>
            </a:lvl1pPr>
            <a:lvl2pPr lvl="1" algn="l" rtl="0">
              <a:spcBef>
                <a:spcPts val="0"/>
              </a:spcBef>
              <a:spcAft>
                <a:spcPts val="0"/>
              </a:spcAft>
              <a:buSzPts val="900"/>
              <a:buNone/>
              <a:defRPr/>
            </a:lvl2pPr>
            <a:lvl3pPr lvl="2" algn="l" rtl="0">
              <a:spcBef>
                <a:spcPts val="0"/>
              </a:spcBef>
              <a:spcAft>
                <a:spcPts val="0"/>
              </a:spcAft>
              <a:buSzPts val="900"/>
              <a:buNone/>
              <a:defRPr/>
            </a:lvl3pPr>
            <a:lvl4pPr lvl="3" algn="l" rtl="0">
              <a:spcBef>
                <a:spcPts val="0"/>
              </a:spcBef>
              <a:spcAft>
                <a:spcPts val="0"/>
              </a:spcAft>
              <a:buSzPts val="900"/>
              <a:buNone/>
              <a:defRPr/>
            </a:lvl4pPr>
            <a:lvl5pPr lvl="4" algn="l" rtl="0">
              <a:spcBef>
                <a:spcPts val="0"/>
              </a:spcBef>
              <a:spcAft>
                <a:spcPts val="0"/>
              </a:spcAft>
              <a:buSzPts val="900"/>
              <a:buNone/>
              <a:defRPr/>
            </a:lvl5pPr>
            <a:lvl6pPr lvl="5" algn="l" rtl="0">
              <a:spcBef>
                <a:spcPts val="0"/>
              </a:spcBef>
              <a:spcAft>
                <a:spcPts val="0"/>
              </a:spcAft>
              <a:buSzPts val="900"/>
              <a:buNone/>
              <a:defRPr/>
            </a:lvl6pPr>
            <a:lvl7pPr lvl="6" algn="l" rtl="0">
              <a:spcBef>
                <a:spcPts val="0"/>
              </a:spcBef>
              <a:spcAft>
                <a:spcPts val="0"/>
              </a:spcAft>
              <a:buSzPts val="900"/>
              <a:buNone/>
              <a:defRPr/>
            </a:lvl7pPr>
            <a:lvl8pPr lvl="7" algn="l" rtl="0">
              <a:spcBef>
                <a:spcPts val="0"/>
              </a:spcBef>
              <a:spcAft>
                <a:spcPts val="0"/>
              </a:spcAft>
              <a:buSzPts val="900"/>
              <a:buNone/>
              <a:defRPr/>
            </a:lvl8pPr>
            <a:lvl9pPr lvl="8" algn="l" rtl="0">
              <a:spcBef>
                <a:spcPts val="0"/>
              </a:spcBef>
              <a:spcAft>
                <a:spcPts val="0"/>
              </a:spcAft>
              <a:buSzPts val="900"/>
              <a:buNone/>
              <a:defRPr/>
            </a:lvl9pPr>
          </a:lstStyle>
          <a:p>
            <a:endParaRPr/>
          </a:p>
        </p:txBody>
      </p:sp>
      <p:sp>
        <p:nvSpPr>
          <p:cNvPr id="116" name="Google Shape;116;g2e742cb2966_0_109"/>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or-I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17"/>
        <p:cNvGrpSpPr/>
        <p:nvPr/>
      </p:nvGrpSpPr>
      <p:grpSpPr>
        <a:xfrm>
          <a:off x="0" y="0"/>
          <a:ext cx="0" cy="0"/>
          <a:chOff x="0" y="0"/>
          <a:chExt cx="0" cy="0"/>
        </a:xfrm>
      </p:grpSpPr>
      <p:sp>
        <p:nvSpPr>
          <p:cNvPr id="118" name="Google Shape;118;g2e742cb2966_0_115"/>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rtl="0">
              <a:spcBef>
                <a:spcPts val="0"/>
              </a:spcBef>
              <a:spcAft>
                <a:spcPts val="0"/>
              </a:spcAft>
              <a:buClr>
                <a:schemeClr val="dk1"/>
              </a:buClr>
              <a:buSzPts val="1200"/>
              <a:buNone/>
              <a:defRPr/>
            </a:lvl1pPr>
            <a:lvl2pPr lvl="1" rtl="0">
              <a:spcBef>
                <a:spcPts val="0"/>
              </a:spcBef>
              <a:spcAft>
                <a:spcPts val="0"/>
              </a:spcAft>
              <a:buSzPts val="900"/>
              <a:buNone/>
              <a:defRPr/>
            </a:lvl2pPr>
            <a:lvl3pPr lvl="2" rtl="0">
              <a:spcBef>
                <a:spcPts val="0"/>
              </a:spcBef>
              <a:spcAft>
                <a:spcPts val="0"/>
              </a:spcAft>
              <a:buSzPts val="900"/>
              <a:buNone/>
              <a:defRPr/>
            </a:lvl3pPr>
            <a:lvl4pPr lvl="3" rtl="0">
              <a:spcBef>
                <a:spcPts val="0"/>
              </a:spcBef>
              <a:spcAft>
                <a:spcPts val="0"/>
              </a:spcAft>
              <a:buSzPts val="900"/>
              <a:buNone/>
              <a:defRPr/>
            </a:lvl4pPr>
            <a:lvl5pPr lvl="4" rtl="0">
              <a:spcBef>
                <a:spcPts val="0"/>
              </a:spcBef>
              <a:spcAft>
                <a:spcPts val="0"/>
              </a:spcAft>
              <a:buSzPts val="900"/>
              <a:buNone/>
              <a:defRPr/>
            </a:lvl5pPr>
            <a:lvl6pPr lvl="5" rtl="0">
              <a:spcBef>
                <a:spcPts val="0"/>
              </a:spcBef>
              <a:spcAft>
                <a:spcPts val="0"/>
              </a:spcAft>
              <a:buSzPts val="900"/>
              <a:buNone/>
              <a:defRPr/>
            </a:lvl6pPr>
            <a:lvl7pPr lvl="6" rtl="0">
              <a:spcBef>
                <a:spcPts val="0"/>
              </a:spcBef>
              <a:spcAft>
                <a:spcPts val="0"/>
              </a:spcAft>
              <a:buSzPts val="900"/>
              <a:buNone/>
              <a:defRPr/>
            </a:lvl7pPr>
            <a:lvl8pPr lvl="7" rtl="0">
              <a:spcBef>
                <a:spcPts val="0"/>
              </a:spcBef>
              <a:spcAft>
                <a:spcPts val="0"/>
              </a:spcAft>
              <a:buSzPts val="900"/>
              <a:buNone/>
              <a:defRPr/>
            </a:lvl8pPr>
            <a:lvl9pPr lvl="8" rtl="0">
              <a:spcBef>
                <a:spcPts val="0"/>
              </a:spcBef>
              <a:spcAft>
                <a:spcPts val="0"/>
              </a:spcAft>
              <a:buSzPts val="900"/>
              <a:buNone/>
              <a:defRPr/>
            </a:lvl9pPr>
          </a:lstStyle>
          <a:p>
            <a:endParaRPr/>
          </a:p>
        </p:txBody>
      </p:sp>
      <p:sp>
        <p:nvSpPr>
          <p:cNvPr id="119" name="Google Shape;119;g2e742cb2966_0_115"/>
          <p:cNvSpPr txBox="1">
            <a:spLocks noGrp="1"/>
          </p:cNvSpPr>
          <p:nvPr>
            <p:ph type="body" idx="1"/>
          </p:nvPr>
        </p:nvSpPr>
        <p:spPr>
          <a:xfrm>
            <a:off x="304800" y="1066800"/>
            <a:ext cx="2692500" cy="3017400"/>
          </a:xfrm>
          <a:prstGeom prst="rect">
            <a:avLst/>
          </a:prstGeom>
          <a:noFill/>
          <a:ln>
            <a:noFill/>
          </a:ln>
        </p:spPr>
        <p:txBody>
          <a:bodyPr spcFirstLastPara="1" wrap="square" lIns="60950" tIns="30475" rIns="60950" bIns="30475" anchor="t" anchorCtr="0">
            <a:normAutofit/>
          </a:bodyPr>
          <a:lstStyle>
            <a:lvl1pPr marL="457200" lvl="0" indent="-349250" algn="l" rtl="0">
              <a:spcBef>
                <a:spcPts val="400"/>
              </a:spcBef>
              <a:spcAft>
                <a:spcPts val="0"/>
              </a:spcAft>
              <a:buClr>
                <a:schemeClr val="dk1"/>
              </a:buClr>
              <a:buSzPts val="1900"/>
              <a:buChar char="•"/>
              <a:defRPr sz="1900"/>
            </a:lvl1pPr>
            <a:lvl2pPr marL="914400" lvl="1" indent="-330200" algn="l" rtl="0">
              <a:spcBef>
                <a:spcPts val="300"/>
              </a:spcBef>
              <a:spcAft>
                <a:spcPts val="0"/>
              </a:spcAft>
              <a:buClr>
                <a:schemeClr val="dk1"/>
              </a:buClr>
              <a:buSzPts val="1600"/>
              <a:buChar char="–"/>
              <a:defRPr sz="1600"/>
            </a:lvl2pPr>
            <a:lvl3pPr marL="1371600" lvl="2" indent="-311150" algn="l" rtl="0">
              <a:spcBef>
                <a:spcPts val="300"/>
              </a:spcBef>
              <a:spcAft>
                <a:spcPts val="0"/>
              </a:spcAft>
              <a:buClr>
                <a:schemeClr val="dk1"/>
              </a:buClr>
              <a:buSzPts val="1300"/>
              <a:buChar char="•"/>
              <a:defRPr sz="1300"/>
            </a:lvl3pPr>
            <a:lvl4pPr marL="1828800" lvl="3" indent="-304800" algn="l" rtl="0">
              <a:spcBef>
                <a:spcPts val="200"/>
              </a:spcBef>
              <a:spcAft>
                <a:spcPts val="0"/>
              </a:spcAft>
              <a:buClr>
                <a:schemeClr val="dk1"/>
              </a:buClr>
              <a:buSzPts val="1200"/>
              <a:buChar char="–"/>
              <a:defRPr sz="1200"/>
            </a:lvl4pPr>
            <a:lvl5pPr marL="2286000" lvl="4" indent="-304800" algn="l" rtl="0">
              <a:spcBef>
                <a:spcPts val="200"/>
              </a:spcBef>
              <a:spcAft>
                <a:spcPts val="0"/>
              </a:spcAft>
              <a:buClr>
                <a:schemeClr val="dk1"/>
              </a:buClr>
              <a:buSzPts val="1200"/>
              <a:buChar char="»"/>
              <a:defRPr sz="1200"/>
            </a:lvl5pPr>
            <a:lvl6pPr marL="2743200" lvl="5" indent="-304800" algn="l" rtl="0">
              <a:spcBef>
                <a:spcPts val="200"/>
              </a:spcBef>
              <a:spcAft>
                <a:spcPts val="0"/>
              </a:spcAft>
              <a:buClr>
                <a:schemeClr val="dk1"/>
              </a:buClr>
              <a:buSzPts val="1200"/>
              <a:buChar char="•"/>
              <a:defRPr sz="1200"/>
            </a:lvl6pPr>
            <a:lvl7pPr marL="3200400" lvl="6" indent="-304800" algn="l" rtl="0">
              <a:spcBef>
                <a:spcPts val="200"/>
              </a:spcBef>
              <a:spcAft>
                <a:spcPts val="0"/>
              </a:spcAft>
              <a:buClr>
                <a:schemeClr val="dk1"/>
              </a:buClr>
              <a:buSzPts val="1200"/>
              <a:buChar char="•"/>
              <a:defRPr sz="1200"/>
            </a:lvl7pPr>
            <a:lvl8pPr marL="3657600" lvl="7" indent="-304800" algn="l" rtl="0">
              <a:spcBef>
                <a:spcPts val="200"/>
              </a:spcBef>
              <a:spcAft>
                <a:spcPts val="0"/>
              </a:spcAft>
              <a:buClr>
                <a:schemeClr val="dk1"/>
              </a:buClr>
              <a:buSzPts val="1200"/>
              <a:buChar char="•"/>
              <a:defRPr sz="1200"/>
            </a:lvl8pPr>
            <a:lvl9pPr marL="4114800" lvl="8" indent="-304800" algn="l" rtl="0">
              <a:spcBef>
                <a:spcPts val="200"/>
              </a:spcBef>
              <a:spcAft>
                <a:spcPts val="0"/>
              </a:spcAft>
              <a:buClr>
                <a:schemeClr val="dk1"/>
              </a:buClr>
              <a:buSzPts val="1200"/>
              <a:buChar char="•"/>
              <a:defRPr sz="1200"/>
            </a:lvl9pPr>
          </a:lstStyle>
          <a:p>
            <a:endParaRPr/>
          </a:p>
        </p:txBody>
      </p:sp>
      <p:sp>
        <p:nvSpPr>
          <p:cNvPr id="120" name="Google Shape;120;g2e742cb2966_0_115"/>
          <p:cNvSpPr txBox="1">
            <a:spLocks noGrp="1"/>
          </p:cNvSpPr>
          <p:nvPr>
            <p:ph type="body" idx="2"/>
          </p:nvPr>
        </p:nvSpPr>
        <p:spPr>
          <a:xfrm>
            <a:off x="3098800" y="1066800"/>
            <a:ext cx="2692500" cy="3017400"/>
          </a:xfrm>
          <a:prstGeom prst="rect">
            <a:avLst/>
          </a:prstGeom>
          <a:noFill/>
          <a:ln>
            <a:noFill/>
          </a:ln>
        </p:spPr>
        <p:txBody>
          <a:bodyPr spcFirstLastPara="1" wrap="square" lIns="60950" tIns="30475" rIns="60950" bIns="30475" anchor="t" anchorCtr="0">
            <a:normAutofit/>
          </a:bodyPr>
          <a:lstStyle>
            <a:lvl1pPr marL="457200" lvl="0" indent="-349250" algn="l" rtl="0">
              <a:spcBef>
                <a:spcPts val="400"/>
              </a:spcBef>
              <a:spcAft>
                <a:spcPts val="0"/>
              </a:spcAft>
              <a:buClr>
                <a:schemeClr val="dk1"/>
              </a:buClr>
              <a:buSzPts val="1900"/>
              <a:buChar char="•"/>
              <a:defRPr sz="1900"/>
            </a:lvl1pPr>
            <a:lvl2pPr marL="914400" lvl="1" indent="-330200" algn="l" rtl="0">
              <a:spcBef>
                <a:spcPts val="300"/>
              </a:spcBef>
              <a:spcAft>
                <a:spcPts val="0"/>
              </a:spcAft>
              <a:buClr>
                <a:schemeClr val="dk1"/>
              </a:buClr>
              <a:buSzPts val="1600"/>
              <a:buChar char="–"/>
              <a:defRPr sz="1600"/>
            </a:lvl2pPr>
            <a:lvl3pPr marL="1371600" lvl="2" indent="-311150" algn="l" rtl="0">
              <a:spcBef>
                <a:spcPts val="300"/>
              </a:spcBef>
              <a:spcAft>
                <a:spcPts val="0"/>
              </a:spcAft>
              <a:buClr>
                <a:schemeClr val="dk1"/>
              </a:buClr>
              <a:buSzPts val="1300"/>
              <a:buChar char="•"/>
              <a:defRPr sz="1300"/>
            </a:lvl3pPr>
            <a:lvl4pPr marL="1828800" lvl="3" indent="-304800" algn="l" rtl="0">
              <a:spcBef>
                <a:spcPts val="200"/>
              </a:spcBef>
              <a:spcAft>
                <a:spcPts val="0"/>
              </a:spcAft>
              <a:buClr>
                <a:schemeClr val="dk1"/>
              </a:buClr>
              <a:buSzPts val="1200"/>
              <a:buChar char="–"/>
              <a:defRPr sz="1200"/>
            </a:lvl4pPr>
            <a:lvl5pPr marL="2286000" lvl="4" indent="-304800" algn="l" rtl="0">
              <a:spcBef>
                <a:spcPts val="200"/>
              </a:spcBef>
              <a:spcAft>
                <a:spcPts val="0"/>
              </a:spcAft>
              <a:buClr>
                <a:schemeClr val="dk1"/>
              </a:buClr>
              <a:buSzPts val="1200"/>
              <a:buChar char="»"/>
              <a:defRPr sz="1200"/>
            </a:lvl5pPr>
            <a:lvl6pPr marL="2743200" lvl="5" indent="-304800" algn="l" rtl="0">
              <a:spcBef>
                <a:spcPts val="200"/>
              </a:spcBef>
              <a:spcAft>
                <a:spcPts val="0"/>
              </a:spcAft>
              <a:buClr>
                <a:schemeClr val="dk1"/>
              </a:buClr>
              <a:buSzPts val="1200"/>
              <a:buChar char="•"/>
              <a:defRPr sz="1200"/>
            </a:lvl6pPr>
            <a:lvl7pPr marL="3200400" lvl="6" indent="-304800" algn="l" rtl="0">
              <a:spcBef>
                <a:spcPts val="200"/>
              </a:spcBef>
              <a:spcAft>
                <a:spcPts val="0"/>
              </a:spcAft>
              <a:buClr>
                <a:schemeClr val="dk1"/>
              </a:buClr>
              <a:buSzPts val="1200"/>
              <a:buChar char="•"/>
              <a:defRPr sz="1200"/>
            </a:lvl7pPr>
            <a:lvl8pPr marL="3657600" lvl="7" indent="-304800" algn="l" rtl="0">
              <a:spcBef>
                <a:spcPts val="200"/>
              </a:spcBef>
              <a:spcAft>
                <a:spcPts val="0"/>
              </a:spcAft>
              <a:buClr>
                <a:schemeClr val="dk1"/>
              </a:buClr>
              <a:buSzPts val="1200"/>
              <a:buChar char="•"/>
              <a:defRPr sz="1200"/>
            </a:lvl8pPr>
            <a:lvl9pPr marL="4114800" lvl="8" indent="-304800" algn="l" rtl="0">
              <a:spcBef>
                <a:spcPts val="200"/>
              </a:spcBef>
              <a:spcAft>
                <a:spcPts val="0"/>
              </a:spcAft>
              <a:buClr>
                <a:schemeClr val="dk1"/>
              </a:buClr>
              <a:buSzPts val="1200"/>
              <a:buChar char="•"/>
              <a:defRPr sz="1200"/>
            </a:lvl9pPr>
          </a:lstStyle>
          <a:p>
            <a:endParaRPr/>
          </a:p>
        </p:txBody>
      </p:sp>
      <p:sp>
        <p:nvSpPr>
          <p:cNvPr id="121" name="Google Shape;121;g2e742cb2966_0_115"/>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rtl="0">
              <a:spcBef>
                <a:spcPts val="0"/>
              </a:spcBef>
              <a:spcAft>
                <a:spcPts val="0"/>
              </a:spcAft>
              <a:buSzPts val="900"/>
              <a:buNone/>
              <a:defRPr/>
            </a:lvl1pPr>
            <a:lvl2pPr lvl="1" algn="l" rtl="0">
              <a:spcBef>
                <a:spcPts val="0"/>
              </a:spcBef>
              <a:spcAft>
                <a:spcPts val="0"/>
              </a:spcAft>
              <a:buSzPts val="900"/>
              <a:buNone/>
              <a:defRPr/>
            </a:lvl2pPr>
            <a:lvl3pPr lvl="2" algn="l" rtl="0">
              <a:spcBef>
                <a:spcPts val="0"/>
              </a:spcBef>
              <a:spcAft>
                <a:spcPts val="0"/>
              </a:spcAft>
              <a:buSzPts val="900"/>
              <a:buNone/>
              <a:defRPr/>
            </a:lvl3pPr>
            <a:lvl4pPr lvl="3" algn="l" rtl="0">
              <a:spcBef>
                <a:spcPts val="0"/>
              </a:spcBef>
              <a:spcAft>
                <a:spcPts val="0"/>
              </a:spcAft>
              <a:buSzPts val="900"/>
              <a:buNone/>
              <a:defRPr/>
            </a:lvl4pPr>
            <a:lvl5pPr lvl="4" algn="l" rtl="0">
              <a:spcBef>
                <a:spcPts val="0"/>
              </a:spcBef>
              <a:spcAft>
                <a:spcPts val="0"/>
              </a:spcAft>
              <a:buSzPts val="900"/>
              <a:buNone/>
              <a:defRPr/>
            </a:lvl5pPr>
            <a:lvl6pPr lvl="5" algn="l" rtl="0">
              <a:spcBef>
                <a:spcPts val="0"/>
              </a:spcBef>
              <a:spcAft>
                <a:spcPts val="0"/>
              </a:spcAft>
              <a:buSzPts val="900"/>
              <a:buNone/>
              <a:defRPr/>
            </a:lvl6pPr>
            <a:lvl7pPr lvl="6" algn="l" rtl="0">
              <a:spcBef>
                <a:spcPts val="0"/>
              </a:spcBef>
              <a:spcAft>
                <a:spcPts val="0"/>
              </a:spcAft>
              <a:buSzPts val="900"/>
              <a:buNone/>
              <a:defRPr/>
            </a:lvl7pPr>
            <a:lvl8pPr lvl="7" algn="l" rtl="0">
              <a:spcBef>
                <a:spcPts val="0"/>
              </a:spcBef>
              <a:spcAft>
                <a:spcPts val="0"/>
              </a:spcAft>
              <a:buSzPts val="900"/>
              <a:buNone/>
              <a:defRPr/>
            </a:lvl8pPr>
            <a:lvl9pPr lvl="8" algn="l" rtl="0">
              <a:spcBef>
                <a:spcPts val="0"/>
              </a:spcBef>
              <a:spcAft>
                <a:spcPts val="0"/>
              </a:spcAft>
              <a:buSzPts val="900"/>
              <a:buNone/>
              <a:defRPr/>
            </a:lvl9pPr>
          </a:lstStyle>
          <a:p>
            <a:endParaRPr/>
          </a:p>
        </p:txBody>
      </p:sp>
      <p:sp>
        <p:nvSpPr>
          <p:cNvPr id="122" name="Google Shape;122;g2e742cb2966_0_115"/>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rtl="0">
              <a:spcBef>
                <a:spcPts val="0"/>
              </a:spcBef>
              <a:spcAft>
                <a:spcPts val="0"/>
              </a:spcAft>
              <a:buSzPts val="900"/>
              <a:buNone/>
              <a:defRPr/>
            </a:lvl1pPr>
            <a:lvl2pPr lvl="1" algn="l" rtl="0">
              <a:spcBef>
                <a:spcPts val="0"/>
              </a:spcBef>
              <a:spcAft>
                <a:spcPts val="0"/>
              </a:spcAft>
              <a:buSzPts val="900"/>
              <a:buNone/>
              <a:defRPr/>
            </a:lvl2pPr>
            <a:lvl3pPr lvl="2" algn="l" rtl="0">
              <a:spcBef>
                <a:spcPts val="0"/>
              </a:spcBef>
              <a:spcAft>
                <a:spcPts val="0"/>
              </a:spcAft>
              <a:buSzPts val="900"/>
              <a:buNone/>
              <a:defRPr/>
            </a:lvl3pPr>
            <a:lvl4pPr lvl="3" algn="l" rtl="0">
              <a:spcBef>
                <a:spcPts val="0"/>
              </a:spcBef>
              <a:spcAft>
                <a:spcPts val="0"/>
              </a:spcAft>
              <a:buSzPts val="900"/>
              <a:buNone/>
              <a:defRPr/>
            </a:lvl4pPr>
            <a:lvl5pPr lvl="4" algn="l" rtl="0">
              <a:spcBef>
                <a:spcPts val="0"/>
              </a:spcBef>
              <a:spcAft>
                <a:spcPts val="0"/>
              </a:spcAft>
              <a:buSzPts val="900"/>
              <a:buNone/>
              <a:defRPr/>
            </a:lvl5pPr>
            <a:lvl6pPr lvl="5" algn="l" rtl="0">
              <a:spcBef>
                <a:spcPts val="0"/>
              </a:spcBef>
              <a:spcAft>
                <a:spcPts val="0"/>
              </a:spcAft>
              <a:buSzPts val="900"/>
              <a:buNone/>
              <a:defRPr/>
            </a:lvl6pPr>
            <a:lvl7pPr lvl="6" algn="l" rtl="0">
              <a:spcBef>
                <a:spcPts val="0"/>
              </a:spcBef>
              <a:spcAft>
                <a:spcPts val="0"/>
              </a:spcAft>
              <a:buSzPts val="900"/>
              <a:buNone/>
              <a:defRPr/>
            </a:lvl7pPr>
            <a:lvl8pPr lvl="7" algn="l" rtl="0">
              <a:spcBef>
                <a:spcPts val="0"/>
              </a:spcBef>
              <a:spcAft>
                <a:spcPts val="0"/>
              </a:spcAft>
              <a:buSzPts val="900"/>
              <a:buNone/>
              <a:defRPr/>
            </a:lvl8pPr>
            <a:lvl9pPr lvl="8" algn="l" rtl="0">
              <a:spcBef>
                <a:spcPts val="0"/>
              </a:spcBef>
              <a:spcAft>
                <a:spcPts val="0"/>
              </a:spcAft>
              <a:buSzPts val="900"/>
              <a:buNone/>
              <a:defRPr/>
            </a:lvl9pPr>
          </a:lstStyle>
          <a:p>
            <a:endParaRPr/>
          </a:p>
        </p:txBody>
      </p:sp>
      <p:sp>
        <p:nvSpPr>
          <p:cNvPr id="123" name="Google Shape;123;g2e742cb2966_0_115"/>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or-I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24"/>
        <p:cNvGrpSpPr/>
        <p:nvPr/>
      </p:nvGrpSpPr>
      <p:grpSpPr>
        <a:xfrm>
          <a:off x="0" y="0"/>
          <a:ext cx="0" cy="0"/>
          <a:chOff x="0" y="0"/>
          <a:chExt cx="0" cy="0"/>
        </a:xfrm>
      </p:grpSpPr>
      <p:sp>
        <p:nvSpPr>
          <p:cNvPr id="125" name="Google Shape;125;g2e742cb2966_0_122"/>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rtl="0">
              <a:spcBef>
                <a:spcPts val="0"/>
              </a:spcBef>
              <a:spcAft>
                <a:spcPts val="0"/>
              </a:spcAft>
              <a:buClr>
                <a:schemeClr val="dk1"/>
              </a:buClr>
              <a:buSzPts val="2900"/>
              <a:buFont typeface="Calibri"/>
              <a:buNone/>
              <a:defRPr/>
            </a:lvl1pPr>
            <a:lvl2pPr lvl="1" rtl="0">
              <a:spcBef>
                <a:spcPts val="0"/>
              </a:spcBef>
              <a:spcAft>
                <a:spcPts val="0"/>
              </a:spcAft>
              <a:buSzPts val="900"/>
              <a:buNone/>
              <a:defRPr/>
            </a:lvl2pPr>
            <a:lvl3pPr lvl="2" rtl="0">
              <a:spcBef>
                <a:spcPts val="0"/>
              </a:spcBef>
              <a:spcAft>
                <a:spcPts val="0"/>
              </a:spcAft>
              <a:buSzPts val="900"/>
              <a:buNone/>
              <a:defRPr/>
            </a:lvl3pPr>
            <a:lvl4pPr lvl="3" rtl="0">
              <a:spcBef>
                <a:spcPts val="0"/>
              </a:spcBef>
              <a:spcAft>
                <a:spcPts val="0"/>
              </a:spcAft>
              <a:buSzPts val="900"/>
              <a:buNone/>
              <a:defRPr/>
            </a:lvl4pPr>
            <a:lvl5pPr lvl="4" rtl="0">
              <a:spcBef>
                <a:spcPts val="0"/>
              </a:spcBef>
              <a:spcAft>
                <a:spcPts val="0"/>
              </a:spcAft>
              <a:buSzPts val="900"/>
              <a:buNone/>
              <a:defRPr/>
            </a:lvl5pPr>
            <a:lvl6pPr lvl="5" rtl="0">
              <a:spcBef>
                <a:spcPts val="0"/>
              </a:spcBef>
              <a:spcAft>
                <a:spcPts val="0"/>
              </a:spcAft>
              <a:buSzPts val="900"/>
              <a:buNone/>
              <a:defRPr/>
            </a:lvl6pPr>
            <a:lvl7pPr lvl="6" rtl="0">
              <a:spcBef>
                <a:spcPts val="0"/>
              </a:spcBef>
              <a:spcAft>
                <a:spcPts val="0"/>
              </a:spcAft>
              <a:buSzPts val="900"/>
              <a:buNone/>
              <a:defRPr/>
            </a:lvl7pPr>
            <a:lvl8pPr lvl="7" rtl="0">
              <a:spcBef>
                <a:spcPts val="0"/>
              </a:spcBef>
              <a:spcAft>
                <a:spcPts val="0"/>
              </a:spcAft>
              <a:buSzPts val="900"/>
              <a:buNone/>
              <a:defRPr/>
            </a:lvl8pPr>
            <a:lvl9pPr lvl="8" rtl="0">
              <a:spcBef>
                <a:spcPts val="0"/>
              </a:spcBef>
              <a:spcAft>
                <a:spcPts val="0"/>
              </a:spcAft>
              <a:buSzPts val="900"/>
              <a:buNone/>
              <a:defRPr/>
            </a:lvl9pPr>
          </a:lstStyle>
          <a:p>
            <a:endParaRPr/>
          </a:p>
        </p:txBody>
      </p:sp>
      <p:sp>
        <p:nvSpPr>
          <p:cNvPr id="126" name="Google Shape;126;g2e742cb2966_0_122"/>
          <p:cNvSpPr txBox="1">
            <a:spLocks noGrp="1"/>
          </p:cNvSpPr>
          <p:nvPr>
            <p:ph type="body" idx="1"/>
          </p:nvPr>
        </p:nvSpPr>
        <p:spPr>
          <a:xfrm>
            <a:off x="304800" y="1023409"/>
            <a:ext cx="2693400" cy="426600"/>
          </a:xfrm>
          <a:prstGeom prst="rect">
            <a:avLst/>
          </a:prstGeom>
          <a:noFill/>
          <a:ln>
            <a:noFill/>
          </a:ln>
        </p:spPr>
        <p:txBody>
          <a:bodyPr spcFirstLastPara="1" wrap="square" lIns="60950" tIns="30475" rIns="60950" bIns="30475" anchor="b" anchorCtr="0">
            <a:normAutofit/>
          </a:bodyPr>
          <a:lstStyle>
            <a:lvl1pPr marL="457200" lvl="0" indent="-228600" algn="l" rtl="0">
              <a:spcBef>
                <a:spcPts val="300"/>
              </a:spcBef>
              <a:spcAft>
                <a:spcPts val="0"/>
              </a:spcAft>
              <a:buClr>
                <a:schemeClr val="dk1"/>
              </a:buClr>
              <a:buSzPts val="1600"/>
              <a:buNone/>
              <a:defRPr sz="1600" b="1"/>
            </a:lvl1pPr>
            <a:lvl2pPr marL="914400" lvl="1" indent="-228600" algn="l" rtl="0">
              <a:spcBef>
                <a:spcPts val="300"/>
              </a:spcBef>
              <a:spcAft>
                <a:spcPts val="0"/>
              </a:spcAft>
              <a:buClr>
                <a:schemeClr val="dk1"/>
              </a:buClr>
              <a:buSzPts val="1300"/>
              <a:buNone/>
              <a:defRPr sz="1300" b="1"/>
            </a:lvl2pPr>
            <a:lvl3pPr marL="1371600" lvl="2" indent="-228600" algn="l" rtl="0">
              <a:spcBef>
                <a:spcPts val="200"/>
              </a:spcBef>
              <a:spcAft>
                <a:spcPts val="0"/>
              </a:spcAft>
              <a:buClr>
                <a:schemeClr val="dk1"/>
              </a:buClr>
              <a:buSzPts val="1200"/>
              <a:buNone/>
              <a:defRPr sz="1200" b="1"/>
            </a:lvl3pPr>
            <a:lvl4pPr marL="1828800" lvl="3" indent="-228600" algn="l" rtl="0">
              <a:spcBef>
                <a:spcPts val="200"/>
              </a:spcBef>
              <a:spcAft>
                <a:spcPts val="0"/>
              </a:spcAft>
              <a:buClr>
                <a:schemeClr val="dk1"/>
              </a:buClr>
              <a:buSzPts val="1100"/>
              <a:buNone/>
              <a:defRPr sz="1100" b="1"/>
            </a:lvl4pPr>
            <a:lvl5pPr marL="2286000" lvl="4" indent="-228600" algn="l" rtl="0">
              <a:spcBef>
                <a:spcPts val="200"/>
              </a:spcBef>
              <a:spcAft>
                <a:spcPts val="0"/>
              </a:spcAft>
              <a:buClr>
                <a:schemeClr val="dk1"/>
              </a:buClr>
              <a:buSzPts val="1100"/>
              <a:buNone/>
              <a:defRPr sz="1100" b="1"/>
            </a:lvl5pPr>
            <a:lvl6pPr marL="2743200" lvl="5" indent="-228600" algn="l" rtl="0">
              <a:spcBef>
                <a:spcPts val="200"/>
              </a:spcBef>
              <a:spcAft>
                <a:spcPts val="0"/>
              </a:spcAft>
              <a:buClr>
                <a:schemeClr val="dk1"/>
              </a:buClr>
              <a:buSzPts val="1100"/>
              <a:buNone/>
              <a:defRPr sz="1100" b="1"/>
            </a:lvl6pPr>
            <a:lvl7pPr marL="3200400" lvl="6" indent="-228600" algn="l" rtl="0">
              <a:spcBef>
                <a:spcPts val="200"/>
              </a:spcBef>
              <a:spcAft>
                <a:spcPts val="0"/>
              </a:spcAft>
              <a:buClr>
                <a:schemeClr val="dk1"/>
              </a:buClr>
              <a:buSzPts val="1100"/>
              <a:buNone/>
              <a:defRPr sz="1100" b="1"/>
            </a:lvl7pPr>
            <a:lvl8pPr marL="3657600" lvl="7" indent="-228600" algn="l" rtl="0">
              <a:spcBef>
                <a:spcPts val="200"/>
              </a:spcBef>
              <a:spcAft>
                <a:spcPts val="0"/>
              </a:spcAft>
              <a:buClr>
                <a:schemeClr val="dk1"/>
              </a:buClr>
              <a:buSzPts val="1100"/>
              <a:buNone/>
              <a:defRPr sz="1100" b="1"/>
            </a:lvl8pPr>
            <a:lvl9pPr marL="4114800" lvl="8" indent="-228600" algn="l" rtl="0">
              <a:spcBef>
                <a:spcPts val="200"/>
              </a:spcBef>
              <a:spcAft>
                <a:spcPts val="0"/>
              </a:spcAft>
              <a:buClr>
                <a:schemeClr val="dk1"/>
              </a:buClr>
              <a:buSzPts val="1100"/>
              <a:buNone/>
              <a:defRPr sz="1100" b="1"/>
            </a:lvl9pPr>
          </a:lstStyle>
          <a:p>
            <a:endParaRPr/>
          </a:p>
        </p:txBody>
      </p:sp>
      <p:sp>
        <p:nvSpPr>
          <p:cNvPr id="127" name="Google Shape;127;g2e742cb2966_0_122"/>
          <p:cNvSpPr txBox="1">
            <a:spLocks noGrp="1"/>
          </p:cNvSpPr>
          <p:nvPr>
            <p:ph type="body" idx="2"/>
          </p:nvPr>
        </p:nvSpPr>
        <p:spPr>
          <a:xfrm>
            <a:off x="304800" y="1449917"/>
            <a:ext cx="2693400" cy="2634300"/>
          </a:xfrm>
          <a:prstGeom prst="rect">
            <a:avLst/>
          </a:prstGeom>
          <a:noFill/>
          <a:ln>
            <a:noFill/>
          </a:ln>
        </p:spPr>
        <p:txBody>
          <a:bodyPr spcFirstLastPara="1" wrap="square" lIns="60950" tIns="30475" rIns="60950" bIns="30475" anchor="t" anchorCtr="0">
            <a:normAutofit/>
          </a:bodyPr>
          <a:lstStyle>
            <a:lvl1pPr marL="457200" lvl="0" indent="-330200" algn="l" rtl="0">
              <a:spcBef>
                <a:spcPts val="300"/>
              </a:spcBef>
              <a:spcAft>
                <a:spcPts val="0"/>
              </a:spcAft>
              <a:buClr>
                <a:schemeClr val="dk1"/>
              </a:buClr>
              <a:buSzPts val="1600"/>
              <a:buChar char="•"/>
              <a:defRPr sz="1600"/>
            </a:lvl1pPr>
            <a:lvl2pPr marL="914400" lvl="1" indent="-311150" algn="l" rtl="0">
              <a:spcBef>
                <a:spcPts val="300"/>
              </a:spcBef>
              <a:spcAft>
                <a:spcPts val="0"/>
              </a:spcAft>
              <a:buClr>
                <a:schemeClr val="dk1"/>
              </a:buClr>
              <a:buSzPts val="1300"/>
              <a:buChar char="–"/>
              <a:defRPr sz="1300"/>
            </a:lvl2pPr>
            <a:lvl3pPr marL="1371600" lvl="2" indent="-304800" algn="l" rtl="0">
              <a:spcBef>
                <a:spcPts val="200"/>
              </a:spcBef>
              <a:spcAft>
                <a:spcPts val="0"/>
              </a:spcAft>
              <a:buClr>
                <a:schemeClr val="dk1"/>
              </a:buClr>
              <a:buSzPts val="1200"/>
              <a:buChar char="•"/>
              <a:defRPr sz="1200"/>
            </a:lvl3pPr>
            <a:lvl4pPr marL="1828800" lvl="3" indent="-298450" algn="l" rtl="0">
              <a:spcBef>
                <a:spcPts val="200"/>
              </a:spcBef>
              <a:spcAft>
                <a:spcPts val="0"/>
              </a:spcAft>
              <a:buClr>
                <a:schemeClr val="dk1"/>
              </a:buClr>
              <a:buSzPts val="1100"/>
              <a:buChar char="–"/>
              <a:defRPr sz="1100"/>
            </a:lvl4pPr>
            <a:lvl5pPr marL="2286000" lvl="4" indent="-298450" algn="l" rtl="0">
              <a:spcBef>
                <a:spcPts val="200"/>
              </a:spcBef>
              <a:spcAft>
                <a:spcPts val="0"/>
              </a:spcAft>
              <a:buClr>
                <a:schemeClr val="dk1"/>
              </a:buClr>
              <a:buSzPts val="1100"/>
              <a:buChar char="»"/>
              <a:defRPr sz="1100"/>
            </a:lvl5pPr>
            <a:lvl6pPr marL="2743200" lvl="5" indent="-298450" algn="l" rtl="0">
              <a:spcBef>
                <a:spcPts val="200"/>
              </a:spcBef>
              <a:spcAft>
                <a:spcPts val="0"/>
              </a:spcAft>
              <a:buClr>
                <a:schemeClr val="dk1"/>
              </a:buClr>
              <a:buSzPts val="1100"/>
              <a:buChar char="•"/>
              <a:defRPr sz="1100"/>
            </a:lvl6pPr>
            <a:lvl7pPr marL="3200400" lvl="6" indent="-298450" algn="l" rtl="0">
              <a:spcBef>
                <a:spcPts val="200"/>
              </a:spcBef>
              <a:spcAft>
                <a:spcPts val="0"/>
              </a:spcAft>
              <a:buClr>
                <a:schemeClr val="dk1"/>
              </a:buClr>
              <a:buSzPts val="1100"/>
              <a:buChar char="•"/>
              <a:defRPr sz="1100"/>
            </a:lvl7pPr>
            <a:lvl8pPr marL="3657600" lvl="7" indent="-298450" algn="l" rtl="0">
              <a:spcBef>
                <a:spcPts val="200"/>
              </a:spcBef>
              <a:spcAft>
                <a:spcPts val="0"/>
              </a:spcAft>
              <a:buClr>
                <a:schemeClr val="dk1"/>
              </a:buClr>
              <a:buSzPts val="1100"/>
              <a:buChar char="•"/>
              <a:defRPr sz="1100"/>
            </a:lvl8pPr>
            <a:lvl9pPr marL="4114800" lvl="8" indent="-298450" algn="l" rtl="0">
              <a:spcBef>
                <a:spcPts val="200"/>
              </a:spcBef>
              <a:spcAft>
                <a:spcPts val="0"/>
              </a:spcAft>
              <a:buClr>
                <a:schemeClr val="dk1"/>
              </a:buClr>
              <a:buSzPts val="1100"/>
              <a:buChar char="•"/>
              <a:defRPr sz="1100"/>
            </a:lvl9pPr>
          </a:lstStyle>
          <a:p>
            <a:endParaRPr/>
          </a:p>
        </p:txBody>
      </p:sp>
      <p:sp>
        <p:nvSpPr>
          <p:cNvPr id="128" name="Google Shape;128;g2e742cb2966_0_122"/>
          <p:cNvSpPr txBox="1">
            <a:spLocks noGrp="1"/>
          </p:cNvSpPr>
          <p:nvPr>
            <p:ph type="body" idx="3"/>
          </p:nvPr>
        </p:nvSpPr>
        <p:spPr>
          <a:xfrm>
            <a:off x="3096683" y="1023409"/>
            <a:ext cx="2694600" cy="426600"/>
          </a:xfrm>
          <a:prstGeom prst="rect">
            <a:avLst/>
          </a:prstGeom>
          <a:noFill/>
          <a:ln>
            <a:noFill/>
          </a:ln>
        </p:spPr>
        <p:txBody>
          <a:bodyPr spcFirstLastPara="1" wrap="square" lIns="60950" tIns="30475" rIns="60950" bIns="30475" anchor="b" anchorCtr="0">
            <a:normAutofit/>
          </a:bodyPr>
          <a:lstStyle>
            <a:lvl1pPr marL="457200" lvl="0" indent="-228600" algn="l" rtl="0">
              <a:spcBef>
                <a:spcPts val="300"/>
              </a:spcBef>
              <a:spcAft>
                <a:spcPts val="0"/>
              </a:spcAft>
              <a:buClr>
                <a:schemeClr val="dk1"/>
              </a:buClr>
              <a:buSzPts val="1600"/>
              <a:buNone/>
              <a:defRPr sz="1600" b="1"/>
            </a:lvl1pPr>
            <a:lvl2pPr marL="914400" lvl="1" indent="-228600" algn="l" rtl="0">
              <a:spcBef>
                <a:spcPts val="300"/>
              </a:spcBef>
              <a:spcAft>
                <a:spcPts val="0"/>
              </a:spcAft>
              <a:buClr>
                <a:schemeClr val="dk1"/>
              </a:buClr>
              <a:buSzPts val="1300"/>
              <a:buNone/>
              <a:defRPr sz="1300" b="1"/>
            </a:lvl2pPr>
            <a:lvl3pPr marL="1371600" lvl="2" indent="-228600" algn="l" rtl="0">
              <a:spcBef>
                <a:spcPts val="200"/>
              </a:spcBef>
              <a:spcAft>
                <a:spcPts val="0"/>
              </a:spcAft>
              <a:buClr>
                <a:schemeClr val="dk1"/>
              </a:buClr>
              <a:buSzPts val="1200"/>
              <a:buNone/>
              <a:defRPr sz="1200" b="1"/>
            </a:lvl3pPr>
            <a:lvl4pPr marL="1828800" lvl="3" indent="-228600" algn="l" rtl="0">
              <a:spcBef>
                <a:spcPts val="200"/>
              </a:spcBef>
              <a:spcAft>
                <a:spcPts val="0"/>
              </a:spcAft>
              <a:buClr>
                <a:schemeClr val="dk1"/>
              </a:buClr>
              <a:buSzPts val="1100"/>
              <a:buNone/>
              <a:defRPr sz="1100" b="1"/>
            </a:lvl4pPr>
            <a:lvl5pPr marL="2286000" lvl="4" indent="-228600" algn="l" rtl="0">
              <a:spcBef>
                <a:spcPts val="200"/>
              </a:spcBef>
              <a:spcAft>
                <a:spcPts val="0"/>
              </a:spcAft>
              <a:buClr>
                <a:schemeClr val="dk1"/>
              </a:buClr>
              <a:buSzPts val="1100"/>
              <a:buNone/>
              <a:defRPr sz="1100" b="1"/>
            </a:lvl5pPr>
            <a:lvl6pPr marL="2743200" lvl="5" indent="-228600" algn="l" rtl="0">
              <a:spcBef>
                <a:spcPts val="200"/>
              </a:spcBef>
              <a:spcAft>
                <a:spcPts val="0"/>
              </a:spcAft>
              <a:buClr>
                <a:schemeClr val="dk1"/>
              </a:buClr>
              <a:buSzPts val="1100"/>
              <a:buNone/>
              <a:defRPr sz="1100" b="1"/>
            </a:lvl6pPr>
            <a:lvl7pPr marL="3200400" lvl="6" indent="-228600" algn="l" rtl="0">
              <a:spcBef>
                <a:spcPts val="200"/>
              </a:spcBef>
              <a:spcAft>
                <a:spcPts val="0"/>
              </a:spcAft>
              <a:buClr>
                <a:schemeClr val="dk1"/>
              </a:buClr>
              <a:buSzPts val="1100"/>
              <a:buNone/>
              <a:defRPr sz="1100" b="1"/>
            </a:lvl7pPr>
            <a:lvl8pPr marL="3657600" lvl="7" indent="-228600" algn="l" rtl="0">
              <a:spcBef>
                <a:spcPts val="200"/>
              </a:spcBef>
              <a:spcAft>
                <a:spcPts val="0"/>
              </a:spcAft>
              <a:buClr>
                <a:schemeClr val="dk1"/>
              </a:buClr>
              <a:buSzPts val="1100"/>
              <a:buNone/>
              <a:defRPr sz="1100" b="1"/>
            </a:lvl8pPr>
            <a:lvl9pPr marL="4114800" lvl="8" indent="-228600" algn="l" rtl="0">
              <a:spcBef>
                <a:spcPts val="200"/>
              </a:spcBef>
              <a:spcAft>
                <a:spcPts val="0"/>
              </a:spcAft>
              <a:buClr>
                <a:schemeClr val="dk1"/>
              </a:buClr>
              <a:buSzPts val="1100"/>
              <a:buNone/>
              <a:defRPr sz="1100" b="1"/>
            </a:lvl9pPr>
          </a:lstStyle>
          <a:p>
            <a:endParaRPr/>
          </a:p>
        </p:txBody>
      </p:sp>
      <p:sp>
        <p:nvSpPr>
          <p:cNvPr id="129" name="Google Shape;129;g2e742cb2966_0_122"/>
          <p:cNvSpPr txBox="1">
            <a:spLocks noGrp="1"/>
          </p:cNvSpPr>
          <p:nvPr>
            <p:ph type="body" idx="4"/>
          </p:nvPr>
        </p:nvSpPr>
        <p:spPr>
          <a:xfrm>
            <a:off x="3096683" y="1449917"/>
            <a:ext cx="2694600" cy="2634300"/>
          </a:xfrm>
          <a:prstGeom prst="rect">
            <a:avLst/>
          </a:prstGeom>
          <a:noFill/>
          <a:ln>
            <a:noFill/>
          </a:ln>
        </p:spPr>
        <p:txBody>
          <a:bodyPr spcFirstLastPara="1" wrap="square" lIns="60950" tIns="30475" rIns="60950" bIns="30475" anchor="t" anchorCtr="0">
            <a:normAutofit/>
          </a:bodyPr>
          <a:lstStyle>
            <a:lvl1pPr marL="457200" lvl="0" indent="-330200" algn="l" rtl="0">
              <a:spcBef>
                <a:spcPts val="300"/>
              </a:spcBef>
              <a:spcAft>
                <a:spcPts val="0"/>
              </a:spcAft>
              <a:buClr>
                <a:schemeClr val="dk1"/>
              </a:buClr>
              <a:buSzPts val="1600"/>
              <a:buChar char="•"/>
              <a:defRPr sz="1600"/>
            </a:lvl1pPr>
            <a:lvl2pPr marL="914400" lvl="1" indent="-311150" algn="l" rtl="0">
              <a:spcBef>
                <a:spcPts val="300"/>
              </a:spcBef>
              <a:spcAft>
                <a:spcPts val="0"/>
              </a:spcAft>
              <a:buClr>
                <a:schemeClr val="dk1"/>
              </a:buClr>
              <a:buSzPts val="1300"/>
              <a:buChar char="–"/>
              <a:defRPr sz="1300"/>
            </a:lvl2pPr>
            <a:lvl3pPr marL="1371600" lvl="2" indent="-304800" algn="l" rtl="0">
              <a:spcBef>
                <a:spcPts val="200"/>
              </a:spcBef>
              <a:spcAft>
                <a:spcPts val="0"/>
              </a:spcAft>
              <a:buClr>
                <a:schemeClr val="dk1"/>
              </a:buClr>
              <a:buSzPts val="1200"/>
              <a:buChar char="•"/>
              <a:defRPr sz="1200"/>
            </a:lvl3pPr>
            <a:lvl4pPr marL="1828800" lvl="3" indent="-298450" algn="l" rtl="0">
              <a:spcBef>
                <a:spcPts val="200"/>
              </a:spcBef>
              <a:spcAft>
                <a:spcPts val="0"/>
              </a:spcAft>
              <a:buClr>
                <a:schemeClr val="dk1"/>
              </a:buClr>
              <a:buSzPts val="1100"/>
              <a:buChar char="–"/>
              <a:defRPr sz="1100"/>
            </a:lvl4pPr>
            <a:lvl5pPr marL="2286000" lvl="4" indent="-298450" algn="l" rtl="0">
              <a:spcBef>
                <a:spcPts val="200"/>
              </a:spcBef>
              <a:spcAft>
                <a:spcPts val="0"/>
              </a:spcAft>
              <a:buClr>
                <a:schemeClr val="dk1"/>
              </a:buClr>
              <a:buSzPts val="1100"/>
              <a:buChar char="»"/>
              <a:defRPr sz="1100"/>
            </a:lvl5pPr>
            <a:lvl6pPr marL="2743200" lvl="5" indent="-298450" algn="l" rtl="0">
              <a:spcBef>
                <a:spcPts val="200"/>
              </a:spcBef>
              <a:spcAft>
                <a:spcPts val="0"/>
              </a:spcAft>
              <a:buClr>
                <a:schemeClr val="dk1"/>
              </a:buClr>
              <a:buSzPts val="1100"/>
              <a:buChar char="•"/>
              <a:defRPr sz="1100"/>
            </a:lvl6pPr>
            <a:lvl7pPr marL="3200400" lvl="6" indent="-298450" algn="l" rtl="0">
              <a:spcBef>
                <a:spcPts val="200"/>
              </a:spcBef>
              <a:spcAft>
                <a:spcPts val="0"/>
              </a:spcAft>
              <a:buClr>
                <a:schemeClr val="dk1"/>
              </a:buClr>
              <a:buSzPts val="1100"/>
              <a:buChar char="•"/>
              <a:defRPr sz="1100"/>
            </a:lvl7pPr>
            <a:lvl8pPr marL="3657600" lvl="7" indent="-298450" algn="l" rtl="0">
              <a:spcBef>
                <a:spcPts val="200"/>
              </a:spcBef>
              <a:spcAft>
                <a:spcPts val="0"/>
              </a:spcAft>
              <a:buClr>
                <a:schemeClr val="dk1"/>
              </a:buClr>
              <a:buSzPts val="1100"/>
              <a:buChar char="•"/>
              <a:defRPr sz="1100"/>
            </a:lvl8pPr>
            <a:lvl9pPr marL="4114800" lvl="8" indent="-298450" algn="l" rtl="0">
              <a:spcBef>
                <a:spcPts val="200"/>
              </a:spcBef>
              <a:spcAft>
                <a:spcPts val="0"/>
              </a:spcAft>
              <a:buClr>
                <a:schemeClr val="dk1"/>
              </a:buClr>
              <a:buSzPts val="1100"/>
              <a:buChar char="•"/>
              <a:defRPr sz="1100"/>
            </a:lvl9pPr>
          </a:lstStyle>
          <a:p>
            <a:endParaRPr/>
          </a:p>
        </p:txBody>
      </p:sp>
      <p:sp>
        <p:nvSpPr>
          <p:cNvPr id="130" name="Google Shape;130;g2e742cb2966_0_122"/>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rtl="0">
              <a:spcBef>
                <a:spcPts val="0"/>
              </a:spcBef>
              <a:spcAft>
                <a:spcPts val="0"/>
              </a:spcAft>
              <a:buSzPts val="900"/>
              <a:buNone/>
              <a:defRPr/>
            </a:lvl1pPr>
            <a:lvl2pPr lvl="1" algn="l" rtl="0">
              <a:spcBef>
                <a:spcPts val="0"/>
              </a:spcBef>
              <a:spcAft>
                <a:spcPts val="0"/>
              </a:spcAft>
              <a:buSzPts val="900"/>
              <a:buNone/>
              <a:defRPr/>
            </a:lvl2pPr>
            <a:lvl3pPr lvl="2" algn="l" rtl="0">
              <a:spcBef>
                <a:spcPts val="0"/>
              </a:spcBef>
              <a:spcAft>
                <a:spcPts val="0"/>
              </a:spcAft>
              <a:buSzPts val="900"/>
              <a:buNone/>
              <a:defRPr/>
            </a:lvl3pPr>
            <a:lvl4pPr lvl="3" algn="l" rtl="0">
              <a:spcBef>
                <a:spcPts val="0"/>
              </a:spcBef>
              <a:spcAft>
                <a:spcPts val="0"/>
              </a:spcAft>
              <a:buSzPts val="900"/>
              <a:buNone/>
              <a:defRPr/>
            </a:lvl4pPr>
            <a:lvl5pPr lvl="4" algn="l" rtl="0">
              <a:spcBef>
                <a:spcPts val="0"/>
              </a:spcBef>
              <a:spcAft>
                <a:spcPts val="0"/>
              </a:spcAft>
              <a:buSzPts val="900"/>
              <a:buNone/>
              <a:defRPr/>
            </a:lvl5pPr>
            <a:lvl6pPr lvl="5" algn="l" rtl="0">
              <a:spcBef>
                <a:spcPts val="0"/>
              </a:spcBef>
              <a:spcAft>
                <a:spcPts val="0"/>
              </a:spcAft>
              <a:buSzPts val="900"/>
              <a:buNone/>
              <a:defRPr/>
            </a:lvl6pPr>
            <a:lvl7pPr lvl="6" algn="l" rtl="0">
              <a:spcBef>
                <a:spcPts val="0"/>
              </a:spcBef>
              <a:spcAft>
                <a:spcPts val="0"/>
              </a:spcAft>
              <a:buSzPts val="900"/>
              <a:buNone/>
              <a:defRPr/>
            </a:lvl7pPr>
            <a:lvl8pPr lvl="7" algn="l" rtl="0">
              <a:spcBef>
                <a:spcPts val="0"/>
              </a:spcBef>
              <a:spcAft>
                <a:spcPts val="0"/>
              </a:spcAft>
              <a:buSzPts val="900"/>
              <a:buNone/>
              <a:defRPr/>
            </a:lvl8pPr>
            <a:lvl9pPr lvl="8" algn="l" rtl="0">
              <a:spcBef>
                <a:spcPts val="0"/>
              </a:spcBef>
              <a:spcAft>
                <a:spcPts val="0"/>
              </a:spcAft>
              <a:buSzPts val="900"/>
              <a:buNone/>
              <a:defRPr/>
            </a:lvl9pPr>
          </a:lstStyle>
          <a:p>
            <a:endParaRPr/>
          </a:p>
        </p:txBody>
      </p:sp>
      <p:sp>
        <p:nvSpPr>
          <p:cNvPr id="131" name="Google Shape;131;g2e742cb2966_0_122"/>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rtl="0">
              <a:spcBef>
                <a:spcPts val="0"/>
              </a:spcBef>
              <a:spcAft>
                <a:spcPts val="0"/>
              </a:spcAft>
              <a:buSzPts val="900"/>
              <a:buNone/>
              <a:defRPr/>
            </a:lvl1pPr>
            <a:lvl2pPr lvl="1" algn="l" rtl="0">
              <a:spcBef>
                <a:spcPts val="0"/>
              </a:spcBef>
              <a:spcAft>
                <a:spcPts val="0"/>
              </a:spcAft>
              <a:buSzPts val="900"/>
              <a:buNone/>
              <a:defRPr/>
            </a:lvl2pPr>
            <a:lvl3pPr lvl="2" algn="l" rtl="0">
              <a:spcBef>
                <a:spcPts val="0"/>
              </a:spcBef>
              <a:spcAft>
                <a:spcPts val="0"/>
              </a:spcAft>
              <a:buSzPts val="900"/>
              <a:buNone/>
              <a:defRPr/>
            </a:lvl3pPr>
            <a:lvl4pPr lvl="3" algn="l" rtl="0">
              <a:spcBef>
                <a:spcPts val="0"/>
              </a:spcBef>
              <a:spcAft>
                <a:spcPts val="0"/>
              </a:spcAft>
              <a:buSzPts val="900"/>
              <a:buNone/>
              <a:defRPr/>
            </a:lvl4pPr>
            <a:lvl5pPr lvl="4" algn="l" rtl="0">
              <a:spcBef>
                <a:spcPts val="0"/>
              </a:spcBef>
              <a:spcAft>
                <a:spcPts val="0"/>
              </a:spcAft>
              <a:buSzPts val="900"/>
              <a:buNone/>
              <a:defRPr/>
            </a:lvl5pPr>
            <a:lvl6pPr lvl="5" algn="l" rtl="0">
              <a:spcBef>
                <a:spcPts val="0"/>
              </a:spcBef>
              <a:spcAft>
                <a:spcPts val="0"/>
              </a:spcAft>
              <a:buSzPts val="900"/>
              <a:buNone/>
              <a:defRPr/>
            </a:lvl6pPr>
            <a:lvl7pPr lvl="6" algn="l" rtl="0">
              <a:spcBef>
                <a:spcPts val="0"/>
              </a:spcBef>
              <a:spcAft>
                <a:spcPts val="0"/>
              </a:spcAft>
              <a:buSzPts val="900"/>
              <a:buNone/>
              <a:defRPr/>
            </a:lvl7pPr>
            <a:lvl8pPr lvl="7" algn="l" rtl="0">
              <a:spcBef>
                <a:spcPts val="0"/>
              </a:spcBef>
              <a:spcAft>
                <a:spcPts val="0"/>
              </a:spcAft>
              <a:buSzPts val="900"/>
              <a:buNone/>
              <a:defRPr/>
            </a:lvl8pPr>
            <a:lvl9pPr lvl="8" algn="l" rtl="0">
              <a:spcBef>
                <a:spcPts val="0"/>
              </a:spcBef>
              <a:spcAft>
                <a:spcPts val="0"/>
              </a:spcAft>
              <a:buSzPts val="900"/>
              <a:buNone/>
              <a:defRPr/>
            </a:lvl9pPr>
          </a:lstStyle>
          <a:p>
            <a:endParaRPr/>
          </a:p>
        </p:txBody>
      </p:sp>
      <p:sp>
        <p:nvSpPr>
          <p:cNvPr id="132" name="Google Shape;132;g2e742cb2966_0_122"/>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or-I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3"/>
        <p:cNvGrpSpPr/>
        <p:nvPr/>
      </p:nvGrpSpPr>
      <p:grpSpPr>
        <a:xfrm>
          <a:off x="0" y="0"/>
          <a:ext cx="0" cy="0"/>
          <a:chOff x="0" y="0"/>
          <a:chExt cx="0" cy="0"/>
        </a:xfrm>
      </p:grpSpPr>
      <p:sp>
        <p:nvSpPr>
          <p:cNvPr id="134" name="Google Shape;134;g2e742cb2966_0_131"/>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rtl="0">
              <a:spcBef>
                <a:spcPts val="0"/>
              </a:spcBef>
              <a:spcAft>
                <a:spcPts val="0"/>
              </a:spcAft>
              <a:buClr>
                <a:schemeClr val="dk1"/>
              </a:buClr>
              <a:buSzPts val="1200"/>
              <a:buNone/>
              <a:defRPr/>
            </a:lvl1pPr>
            <a:lvl2pPr lvl="1" rtl="0">
              <a:spcBef>
                <a:spcPts val="0"/>
              </a:spcBef>
              <a:spcAft>
                <a:spcPts val="0"/>
              </a:spcAft>
              <a:buSzPts val="900"/>
              <a:buNone/>
              <a:defRPr/>
            </a:lvl2pPr>
            <a:lvl3pPr lvl="2" rtl="0">
              <a:spcBef>
                <a:spcPts val="0"/>
              </a:spcBef>
              <a:spcAft>
                <a:spcPts val="0"/>
              </a:spcAft>
              <a:buSzPts val="900"/>
              <a:buNone/>
              <a:defRPr/>
            </a:lvl3pPr>
            <a:lvl4pPr lvl="3" rtl="0">
              <a:spcBef>
                <a:spcPts val="0"/>
              </a:spcBef>
              <a:spcAft>
                <a:spcPts val="0"/>
              </a:spcAft>
              <a:buSzPts val="900"/>
              <a:buNone/>
              <a:defRPr/>
            </a:lvl4pPr>
            <a:lvl5pPr lvl="4" rtl="0">
              <a:spcBef>
                <a:spcPts val="0"/>
              </a:spcBef>
              <a:spcAft>
                <a:spcPts val="0"/>
              </a:spcAft>
              <a:buSzPts val="900"/>
              <a:buNone/>
              <a:defRPr/>
            </a:lvl5pPr>
            <a:lvl6pPr lvl="5" rtl="0">
              <a:spcBef>
                <a:spcPts val="0"/>
              </a:spcBef>
              <a:spcAft>
                <a:spcPts val="0"/>
              </a:spcAft>
              <a:buSzPts val="900"/>
              <a:buNone/>
              <a:defRPr/>
            </a:lvl6pPr>
            <a:lvl7pPr lvl="6" rtl="0">
              <a:spcBef>
                <a:spcPts val="0"/>
              </a:spcBef>
              <a:spcAft>
                <a:spcPts val="0"/>
              </a:spcAft>
              <a:buSzPts val="900"/>
              <a:buNone/>
              <a:defRPr/>
            </a:lvl7pPr>
            <a:lvl8pPr lvl="7" rtl="0">
              <a:spcBef>
                <a:spcPts val="0"/>
              </a:spcBef>
              <a:spcAft>
                <a:spcPts val="0"/>
              </a:spcAft>
              <a:buSzPts val="900"/>
              <a:buNone/>
              <a:defRPr/>
            </a:lvl8pPr>
            <a:lvl9pPr lvl="8" rtl="0">
              <a:spcBef>
                <a:spcPts val="0"/>
              </a:spcBef>
              <a:spcAft>
                <a:spcPts val="0"/>
              </a:spcAft>
              <a:buSzPts val="900"/>
              <a:buNone/>
              <a:defRPr/>
            </a:lvl9pPr>
          </a:lstStyle>
          <a:p>
            <a:endParaRPr/>
          </a:p>
        </p:txBody>
      </p:sp>
      <p:sp>
        <p:nvSpPr>
          <p:cNvPr id="135" name="Google Shape;135;g2e742cb2966_0_131"/>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rtl="0">
              <a:spcBef>
                <a:spcPts val="0"/>
              </a:spcBef>
              <a:spcAft>
                <a:spcPts val="0"/>
              </a:spcAft>
              <a:buSzPts val="900"/>
              <a:buNone/>
              <a:defRPr/>
            </a:lvl1pPr>
            <a:lvl2pPr lvl="1" algn="l" rtl="0">
              <a:spcBef>
                <a:spcPts val="0"/>
              </a:spcBef>
              <a:spcAft>
                <a:spcPts val="0"/>
              </a:spcAft>
              <a:buSzPts val="900"/>
              <a:buNone/>
              <a:defRPr/>
            </a:lvl2pPr>
            <a:lvl3pPr lvl="2" algn="l" rtl="0">
              <a:spcBef>
                <a:spcPts val="0"/>
              </a:spcBef>
              <a:spcAft>
                <a:spcPts val="0"/>
              </a:spcAft>
              <a:buSzPts val="900"/>
              <a:buNone/>
              <a:defRPr/>
            </a:lvl3pPr>
            <a:lvl4pPr lvl="3" algn="l" rtl="0">
              <a:spcBef>
                <a:spcPts val="0"/>
              </a:spcBef>
              <a:spcAft>
                <a:spcPts val="0"/>
              </a:spcAft>
              <a:buSzPts val="900"/>
              <a:buNone/>
              <a:defRPr/>
            </a:lvl4pPr>
            <a:lvl5pPr lvl="4" algn="l" rtl="0">
              <a:spcBef>
                <a:spcPts val="0"/>
              </a:spcBef>
              <a:spcAft>
                <a:spcPts val="0"/>
              </a:spcAft>
              <a:buSzPts val="900"/>
              <a:buNone/>
              <a:defRPr/>
            </a:lvl5pPr>
            <a:lvl6pPr lvl="5" algn="l" rtl="0">
              <a:spcBef>
                <a:spcPts val="0"/>
              </a:spcBef>
              <a:spcAft>
                <a:spcPts val="0"/>
              </a:spcAft>
              <a:buSzPts val="900"/>
              <a:buNone/>
              <a:defRPr/>
            </a:lvl6pPr>
            <a:lvl7pPr lvl="6" algn="l" rtl="0">
              <a:spcBef>
                <a:spcPts val="0"/>
              </a:spcBef>
              <a:spcAft>
                <a:spcPts val="0"/>
              </a:spcAft>
              <a:buSzPts val="900"/>
              <a:buNone/>
              <a:defRPr/>
            </a:lvl7pPr>
            <a:lvl8pPr lvl="7" algn="l" rtl="0">
              <a:spcBef>
                <a:spcPts val="0"/>
              </a:spcBef>
              <a:spcAft>
                <a:spcPts val="0"/>
              </a:spcAft>
              <a:buSzPts val="900"/>
              <a:buNone/>
              <a:defRPr/>
            </a:lvl8pPr>
            <a:lvl9pPr lvl="8" algn="l" rtl="0">
              <a:spcBef>
                <a:spcPts val="0"/>
              </a:spcBef>
              <a:spcAft>
                <a:spcPts val="0"/>
              </a:spcAft>
              <a:buSzPts val="900"/>
              <a:buNone/>
              <a:defRPr/>
            </a:lvl9pPr>
          </a:lstStyle>
          <a:p>
            <a:endParaRPr/>
          </a:p>
        </p:txBody>
      </p:sp>
      <p:sp>
        <p:nvSpPr>
          <p:cNvPr id="136" name="Google Shape;136;g2e742cb2966_0_131"/>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rtl="0">
              <a:spcBef>
                <a:spcPts val="0"/>
              </a:spcBef>
              <a:spcAft>
                <a:spcPts val="0"/>
              </a:spcAft>
              <a:buSzPts val="900"/>
              <a:buNone/>
              <a:defRPr/>
            </a:lvl1pPr>
            <a:lvl2pPr lvl="1" algn="l" rtl="0">
              <a:spcBef>
                <a:spcPts val="0"/>
              </a:spcBef>
              <a:spcAft>
                <a:spcPts val="0"/>
              </a:spcAft>
              <a:buSzPts val="900"/>
              <a:buNone/>
              <a:defRPr/>
            </a:lvl2pPr>
            <a:lvl3pPr lvl="2" algn="l" rtl="0">
              <a:spcBef>
                <a:spcPts val="0"/>
              </a:spcBef>
              <a:spcAft>
                <a:spcPts val="0"/>
              </a:spcAft>
              <a:buSzPts val="900"/>
              <a:buNone/>
              <a:defRPr/>
            </a:lvl3pPr>
            <a:lvl4pPr lvl="3" algn="l" rtl="0">
              <a:spcBef>
                <a:spcPts val="0"/>
              </a:spcBef>
              <a:spcAft>
                <a:spcPts val="0"/>
              </a:spcAft>
              <a:buSzPts val="900"/>
              <a:buNone/>
              <a:defRPr/>
            </a:lvl4pPr>
            <a:lvl5pPr lvl="4" algn="l" rtl="0">
              <a:spcBef>
                <a:spcPts val="0"/>
              </a:spcBef>
              <a:spcAft>
                <a:spcPts val="0"/>
              </a:spcAft>
              <a:buSzPts val="900"/>
              <a:buNone/>
              <a:defRPr/>
            </a:lvl5pPr>
            <a:lvl6pPr lvl="5" algn="l" rtl="0">
              <a:spcBef>
                <a:spcPts val="0"/>
              </a:spcBef>
              <a:spcAft>
                <a:spcPts val="0"/>
              </a:spcAft>
              <a:buSzPts val="900"/>
              <a:buNone/>
              <a:defRPr/>
            </a:lvl6pPr>
            <a:lvl7pPr lvl="6" algn="l" rtl="0">
              <a:spcBef>
                <a:spcPts val="0"/>
              </a:spcBef>
              <a:spcAft>
                <a:spcPts val="0"/>
              </a:spcAft>
              <a:buSzPts val="900"/>
              <a:buNone/>
              <a:defRPr/>
            </a:lvl7pPr>
            <a:lvl8pPr lvl="7" algn="l" rtl="0">
              <a:spcBef>
                <a:spcPts val="0"/>
              </a:spcBef>
              <a:spcAft>
                <a:spcPts val="0"/>
              </a:spcAft>
              <a:buSzPts val="900"/>
              <a:buNone/>
              <a:defRPr/>
            </a:lvl8pPr>
            <a:lvl9pPr lvl="8" algn="l" rtl="0">
              <a:spcBef>
                <a:spcPts val="0"/>
              </a:spcBef>
              <a:spcAft>
                <a:spcPts val="0"/>
              </a:spcAft>
              <a:buSzPts val="900"/>
              <a:buNone/>
              <a:defRPr/>
            </a:lvl9pPr>
          </a:lstStyle>
          <a:p>
            <a:endParaRPr/>
          </a:p>
        </p:txBody>
      </p:sp>
      <p:sp>
        <p:nvSpPr>
          <p:cNvPr id="137" name="Google Shape;137;g2e742cb2966_0_131"/>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or-I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38"/>
        <p:cNvGrpSpPr/>
        <p:nvPr/>
      </p:nvGrpSpPr>
      <p:grpSpPr>
        <a:xfrm>
          <a:off x="0" y="0"/>
          <a:ext cx="0" cy="0"/>
          <a:chOff x="0" y="0"/>
          <a:chExt cx="0" cy="0"/>
        </a:xfrm>
      </p:grpSpPr>
      <p:sp>
        <p:nvSpPr>
          <p:cNvPr id="139" name="Google Shape;139;g2e742cb2966_0_136"/>
          <p:cNvSpPr txBox="1">
            <a:spLocks noGrp="1"/>
          </p:cNvSpPr>
          <p:nvPr>
            <p:ph type="title"/>
          </p:nvPr>
        </p:nvSpPr>
        <p:spPr>
          <a:xfrm>
            <a:off x="304800" y="182033"/>
            <a:ext cx="2005500" cy="774900"/>
          </a:xfrm>
          <a:prstGeom prst="rect">
            <a:avLst/>
          </a:prstGeom>
          <a:noFill/>
          <a:ln>
            <a:noFill/>
          </a:ln>
        </p:spPr>
        <p:txBody>
          <a:bodyPr spcFirstLastPara="1" wrap="square" lIns="60950" tIns="30475" rIns="60950" bIns="30475" anchor="b" anchorCtr="0">
            <a:normAutofit/>
          </a:bodyPr>
          <a:lstStyle>
            <a:lvl1pPr lvl="0" algn="l" rtl="0">
              <a:spcBef>
                <a:spcPts val="0"/>
              </a:spcBef>
              <a:spcAft>
                <a:spcPts val="0"/>
              </a:spcAft>
              <a:buClr>
                <a:schemeClr val="dk1"/>
              </a:buClr>
              <a:buSzPts val="1300"/>
              <a:buFont typeface="Calibri"/>
              <a:buNone/>
              <a:defRPr sz="1300" b="1"/>
            </a:lvl1pPr>
            <a:lvl2pPr lvl="1" rtl="0">
              <a:spcBef>
                <a:spcPts val="0"/>
              </a:spcBef>
              <a:spcAft>
                <a:spcPts val="0"/>
              </a:spcAft>
              <a:buSzPts val="900"/>
              <a:buNone/>
              <a:defRPr/>
            </a:lvl2pPr>
            <a:lvl3pPr lvl="2" rtl="0">
              <a:spcBef>
                <a:spcPts val="0"/>
              </a:spcBef>
              <a:spcAft>
                <a:spcPts val="0"/>
              </a:spcAft>
              <a:buSzPts val="900"/>
              <a:buNone/>
              <a:defRPr/>
            </a:lvl3pPr>
            <a:lvl4pPr lvl="3" rtl="0">
              <a:spcBef>
                <a:spcPts val="0"/>
              </a:spcBef>
              <a:spcAft>
                <a:spcPts val="0"/>
              </a:spcAft>
              <a:buSzPts val="900"/>
              <a:buNone/>
              <a:defRPr/>
            </a:lvl4pPr>
            <a:lvl5pPr lvl="4" rtl="0">
              <a:spcBef>
                <a:spcPts val="0"/>
              </a:spcBef>
              <a:spcAft>
                <a:spcPts val="0"/>
              </a:spcAft>
              <a:buSzPts val="900"/>
              <a:buNone/>
              <a:defRPr/>
            </a:lvl5pPr>
            <a:lvl6pPr lvl="5" rtl="0">
              <a:spcBef>
                <a:spcPts val="0"/>
              </a:spcBef>
              <a:spcAft>
                <a:spcPts val="0"/>
              </a:spcAft>
              <a:buSzPts val="900"/>
              <a:buNone/>
              <a:defRPr/>
            </a:lvl6pPr>
            <a:lvl7pPr lvl="6" rtl="0">
              <a:spcBef>
                <a:spcPts val="0"/>
              </a:spcBef>
              <a:spcAft>
                <a:spcPts val="0"/>
              </a:spcAft>
              <a:buSzPts val="900"/>
              <a:buNone/>
              <a:defRPr/>
            </a:lvl7pPr>
            <a:lvl8pPr lvl="7" rtl="0">
              <a:spcBef>
                <a:spcPts val="0"/>
              </a:spcBef>
              <a:spcAft>
                <a:spcPts val="0"/>
              </a:spcAft>
              <a:buSzPts val="900"/>
              <a:buNone/>
              <a:defRPr/>
            </a:lvl8pPr>
            <a:lvl9pPr lvl="8" rtl="0">
              <a:spcBef>
                <a:spcPts val="0"/>
              </a:spcBef>
              <a:spcAft>
                <a:spcPts val="0"/>
              </a:spcAft>
              <a:buSzPts val="900"/>
              <a:buNone/>
              <a:defRPr/>
            </a:lvl9pPr>
          </a:lstStyle>
          <a:p>
            <a:endParaRPr/>
          </a:p>
        </p:txBody>
      </p:sp>
      <p:sp>
        <p:nvSpPr>
          <p:cNvPr id="140" name="Google Shape;140;g2e742cb2966_0_136"/>
          <p:cNvSpPr txBox="1">
            <a:spLocks noGrp="1"/>
          </p:cNvSpPr>
          <p:nvPr>
            <p:ph type="body" idx="1"/>
          </p:nvPr>
        </p:nvSpPr>
        <p:spPr>
          <a:xfrm>
            <a:off x="2383367" y="182033"/>
            <a:ext cx="3407700" cy="3902100"/>
          </a:xfrm>
          <a:prstGeom prst="rect">
            <a:avLst/>
          </a:prstGeom>
          <a:noFill/>
          <a:ln>
            <a:noFill/>
          </a:ln>
        </p:spPr>
        <p:txBody>
          <a:bodyPr spcFirstLastPara="1" wrap="square" lIns="60950" tIns="30475" rIns="60950" bIns="30475" anchor="t" anchorCtr="0">
            <a:normAutofit/>
          </a:bodyPr>
          <a:lstStyle>
            <a:lvl1pPr marL="457200" lvl="0" indent="-361950" algn="l" rtl="0">
              <a:spcBef>
                <a:spcPts val="400"/>
              </a:spcBef>
              <a:spcAft>
                <a:spcPts val="0"/>
              </a:spcAft>
              <a:buClr>
                <a:schemeClr val="dk1"/>
              </a:buClr>
              <a:buSzPts val="2100"/>
              <a:buChar char="•"/>
              <a:defRPr sz="2100"/>
            </a:lvl1pPr>
            <a:lvl2pPr marL="914400" lvl="1" indent="-349250" algn="l" rtl="0">
              <a:spcBef>
                <a:spcPts val="400"/>
              </a:spcBef>
              <a:spcAft>
                <a:spcPts val="0"/>
              </a:spcAft>
              <a:buClr>
                <a:schemeClr val="dk1"/>
              </a:buClr>
              <a:buSzPts val="1900"/>
              <a:buChar char="–"/>
              <a:defRPr sz="1900"/>
            </a:lvl2pPr>
            <a:lvl3pPr marL="1371600" lvl="2" indent="-330200" algn="l" rtl="0">
              <a:spcBef>
                <a:spcPts val="300"/>
              </a:spcBef>
              <a:spcAft>
                <a:spcPts val="0"/>
              </a:spcAft>
              <a:buClr>
                <a:schemeClr val="dk1"/>
              </a:buClr>
              <a:buSzPts val="1600"/>
              <a:buChar char="•"/>
              <a:defRPr sz="1600"/>
            </a:lvl3pPr>
            <a:lvl4pPr marL="1828800" lvl="3" indent="-311150" algn="l" rtl="0">
              <a:spcBef>
                <a:spcPts val="300"/>
              </a:spcBef>
              <a:spcAft>
                <a:spcPts val="0"/>
              </a:spcAft>
              <a:buClr>
                <a:schemeClr val="dk1"/>
              </a:buClr>
              <a:buSzPts val="1300"/>
              <a:buChar char="–"/>
              <a:defRPr sz="1300"/>
            </a:lvl4pPr>
            <a:lvl5pPr marL="2286000" lvl="4" indent="-311150" algn="l" rtl="0">
              <a:spcBef>
                <a:spcPts val="300"/>
              </a:spcBef>
              <a:spcAft>
                <a:spcPts val="0"/>
              </a:spcAft>
              <a:buClr>
                <a:schemeClr val="dk1"/>
              </a:buClr>
              <a:buSzPts val="1300"/>
              <a:buChar char="»"/>
              <a:defRPr sz="1300"/>
            </a:lvl5pPr>
            <a:lvl6pPr marL="2743200" lvl="5" indent="-311150" algn="l" rtl="0">
              <a:spcBef>
                <a:spcPts val="300"/>
              </a:spcBef>
              <a:spcAft>
                <a:spcPts val="0"/>
              </a:spcAft>
              <a:buClr>
                <a:schemeClr val="dk1"/>
              </a:buClr>
              <a:buSzPts val="1300"/>
              <a:buChar char="•"/>
              <a:defRPr sz="1300"/>
            </a:lvl6pPr>
            <a:lvl7pPr marL="3200400" lvl="6" indent="-311150" algn="l" rtl="0">
              <a:spcBef>
                <a:spcPts val="300"/>
              </a:spcBef>
              <a:spcAft>
                <a:spcPts val="0"/>
              </a:spcAft>
              <a:buClr>
                <a:schemeClr val="dk1"/>
              </a:buClr>
              <a:buSzPts val="1300"/>
              <a:buChar char="•"/>
              <a:defRPr sz="1300"/>
            </a:lvl7pPr>
            <a:lvl8pPr marL="3657600" lvl="7" indent="-311150" algn="l" rtl="0">
              <a:spcBef>
                <a:spcPts val="300"/>
              </a:spcBef>
              <a:spcAft>
                <a:spcPts val="0"/>
              </a:spcAft>
              <a:buClr>
                <a:schemeClr val="dk1"/>
              </a:buClr>
              <a:buSzPts val="1300"/>
              <a:buChar char="•"/>
              <a:defRPr sz="1300"/>
            </a:lvl8pPr>
            <a:lvl9pPr marL="4114800" lvl="8" indent="-311150" algn="l" rtl="0">
              <a:spcBef>
                <a:spcPts val="300"/>
              </a:spcBef>
              <a:spcAft>
                <a:spcPts val="0"/>
              </a:spcAft>
              <a:buClr>
                <a:schemeClr val="dk1"/>
              </a:buClr>
              <a:buSzPts val="1300"/>
              <a:buChar char="•"/>
              <a:defRPr sz="1300"/>
            </a:lvl9pPr>
          </a:lstStyle>
          <a:p>
            <a:endParaRPr/>
          </a:p>
        </p:txBody>
      </p:sp>
      <p:sp>
        <p:nvSpPr>
          <p:cNvPr id="141" name="Google Shape;141;g2e742cb2966_0_136"/>
          <p:cNvSpPr txBox="1">
            <a:spLocks noGrp="1"/>
          </p:cNvSpPr>
          <p:nvPr>
            <p:ph type="body" idx="2"/>
          </p:nvPr>
        </p:nvSpPr>
        <p:spPr>
          <a:xfrm>
            <a:off x="304800" y="956733"/>
            <a:ext cx="2005500" cy="3127500"/>
          </a:xfrm>
          <a:prstGeom prst="rect">
            <a:avLst/>
          </a:prstGeom>
          <a:noFill/>
          <a:ln>
            <a:noFill/>
          </a:ln>
        </p:spPr>
        <p:txBody>
          <a:bodyPr spcFirstLastPara="1" wrap="square" lIns="60950" tIns="30475" rIns="60950" bIns="30475" anchor="t" anchorCtr="0">
            <a:normAutofit/>
          </a:bodyPr>
          <a:lstStyle>
            <a:lvl1pPr marL="457200" lvl="0" indent="-228600" algn="l" rtl="0">
              <a:spcBef>
                <a:spcPts val="200"/>
              </a:spcBef>
              <a:spcAft>
                <a:spcPts val="0"/>
              </a:spcAft>
              <a:buClr>
                <a:schemeClr val="dk1"/>
              </a:buClr>
              <a:buSzPts val="900"/>
              <a:buNone/>
              <a:defRPr sz="900"/>
            </a:lvl1pPr>
            <a:lvl2pPr marL="914400" lvl="1" indent="-228600" algn="l" rtl="0">
              <a:spcBef>
                <a:spcPts val="200"/>
              </a:spcBef>
              <a:spcAft>
                <a:spcPts val="0"/>
              </a:spcAft>
              <a:buClr>
                <a:schemeClr val="dk1"/>
              </a:buClr>
              <a:buSzPts val="800"/>
              <a:buNone/>
              <a:defRPr sz="800"/>
            </a:lvl2pPr>
            <a:lvl3pPr marL="1371600" lvl="2" indent="-228600" algn="l" rtl="0">
              <a:spcBef>
                <a:spcPts val="100"/>
              </a:spcBef>
              <a:spcAft>
                <a:spcPts val="0"/>
              </a:spcAft>
              <a:buClr>
                <a:schemeClr val="dk1"/>
              </a:buClr>
              <a:buSzPts val="700"/>
              <a:buNone/>
              <a:defRPr sz="700"/>
            </a:lvl3pPr>
            <a:lvl4pPr marL="1828800" lvl="3" indent="-228600" algn="l" rtl="0">
              <a:spcBef>
                <a:spcPts val="100"/>
              </a:spcBef>
              <a:spcAft>
                <a:spcPts val="0"/>
              </a:spcAft>
              <a:buClr>
                <a:schemeClr val="dk1"/>
              </a:buClr>
              <a:buSzPts val="600"/>
              <a:buNone/>
              <a:defRPr sz="600"/>
            </a:lvl4pPr>
            <a:lvl5pPr marL="2286000" lvl="4" indent="-228600" algn="l" rtl="0">
              <a:spcBef>
                <a:spcPts val="100"/>
              </a:spcBef>
              <a:spcAft>
                <a:spcPts val="0"/>
              </a:spcAft>
              <a:buClr>
                <a:schemeClr val="dk1"/>
              </a:buClr>
              <a:buSzPts val="600"/>
              <a:buNone/>
              <a:defRPr sz="600"/>
            </a:lvl5pPr>
            <a:lvl6pPr marL="2743200" lvl="5" indent="-228600" algn="l" rtl="0">
              <a:spcBef>
                <a:spcPts val="100"/>
              </a:spcBef>
              <a:spcAft>
                <a:spcPts val="0"/>
              </a:spcAft>
              <a:buClr>
                <a:schemeClr val="dk1"/>
              </a:buClr>
              <a:buSzPts val="600"/>
              <a:buNone/>
              <a:defRPr sz="600"/>
            </a:lvl6pPr>
            <a:lvl7pPr marL="3200400" lvl="6" indent="-228600" algn="l" rtl="0">
              <a:spcBef>
                <a:spcPts val="100"/>
              </a:spcBef>
              <a:spcAft>
                <a:spcPts val="0"/>
              </a:spcAft>
              <a:buClr>
                <a:schemeClr val="dk1"/>
              </a:buClr>
              <a:buSzPts val="600"/>
              <a:buNone/>
              <a:defRPr sz="600"/>
            </a:lvl7pPr>
            <a:lvl8pPr marL="3657600" lvl="7" indent="-228600" algn="l" rtl="0">
              <a:spcBef>
                <a:spcPts val="100"/>
              </a:spcBef>
              <a:spcAft>
                <a:spcPts val="0"/>
              </a:spcAft>
              <a:buClr>
                <a:schemeClr val="dk1"/>
              </a:buClr>
              <a:buSzPts val="600"/>
              <a:buNone/>
              <a:defRPr sz="600"/>
            </a:lvl8pPr>
            <a:lvl9pPr marL="4114800" lvl="8" indent="-228600" algn="l" rtl="0">
              <a:spcBef>
                <a:spcPts val="100"/>
              </a:spcBef>
              <a:spcAft>
                <a:spcPts val="0"/>
              </a:spcAft>
              <a:buClr>
                <a:schemeClr val="dk1"/>
              </a:buClr>
              <a:buSzPts val="600"/>
              <a:buNone/>
              <a:defRPr sz="600"/>
            </a:lvl9pPr>
          </a:lstStyle>
          <a:p>
            <a:endParaRPr/>
          </a:p>
        </p:txBody>
      </p:sp>
      <p:sp>
        <p:nvSpPr>
          <p:cNvPr id="142" name="Google Shape;142;g2e742cb2966_0_136"/>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rtl="0">
              <a:spcBef>
                <a:spcPts val="0"/>
              </a:spcBef>
              <a:spcAft>
                <a:spcPts val="0"/>
              </a:spcAft>
              <a:buSzPts val="900"/>
              <a:buNone/>
              <a:defRPr/>
            </a:lvl1pPr>
            <a:lvl2pPr lvl="1" algn="l" rtl="0">
              <a:spcBef>
                <a:spcPts val="0"/>
              </a:spcBef>
              <a:spcAft>
                <a:spcPts val="0"/>
              </a:spcAft>
              <a:buSzPts val="900"/>
              <a:buNone/>
              <a:defRPr/>
            </a:lvl2pPr>
            <a:lvl3pPr lvl="2" algn="l" rtl="0">
              <a:spcBef>
                <a:spcPts val="0"/>
              </a:spcBef>
              <a:spcAft>
                <a:spcPts val="0"/>
              </a:spcAft>
              <a:buSzPts val="900"/>
              <a:buNone/>
              <a:defRPr/>
            </a:lvl3pPr>
            <a:lvl4pPr lvl="3" algn="l" rtl="0">
              <a:spcBef>
                <a:spcPts val="0"/>
              </a:spcBef>
              <a:spcAft>
                <a:spcPts val="0"/>
              </a:spcAft>
              <a:buSzPts val="900"/>
              <a:buNone/>
              <a:defRPr/>
            </a:lvl4pPr>
            <a:lvl5pPr lvl="4" algn="l" rtl="0">
              <a:spcBef>
                <a:spcPts val="0"/>
              </a:spcBef>
              <a:spcAft>
                <a:spcPts val="0"/>
              </a:spcAft>
              <a:buSzPts val="900"/>
              <a:buNone/>
              <a:defRPr/>
            </a:lvl5pPr>
            <a:lvl6pPr lvl="5" algn="l" rtl="0">
              <a:spcBef>
                <a:spcPts val="0"/>
              </a:spcBef>
              <a:spcAft>
                <a:spcPts val="0"/>
              </a:spcAft>
              <a:buSzPts val="900"/>
              <a:buNone/>
              <a:defRPr/>
            </a:lvl6pPr>
            <a:lvl7pPr lvl="6" algn="l" rtl="0">
              <a:spcBef>
                <a:spcPts val="0"/>
              </a:spcBef>
              <a:spcAft>
                <a:spcPts val="0"/>
              </a:spcAft>
              <a:buSzPts val="900"/>
              <a:buNone/>
              <a:defRPr/>
            </a:lvl7pPr>
            <a:lvl8pPr lvl="7" algn="l" rtl="0">
              <a:spcBef>
                <a:spcPts val="0"/>
              </a:spcBef>
              <a:spcAft>
                <a:spcPts val="0"/>
              </a:spcAft>
              <a:buSzPts val="900"/>
              <a:buNone/>
              <a:defRPr/>
            </a:lvl8pPr>
            <a:lvl9pPr lvl="8" algn="l" rtl="0">
              <a:spcBef>
                <a:spcPts val="0"/>
              </a:spcBef>
              <a:spcAft>
                <a:spcPts val="0"/>
              </a:spcAft>
              <a:buSzPts val="900"/>
              <a:buNone/>
              <a:defRPr/>
            </a:lvl9pPr>
          </a:lstStyle>
          <a:p>
            <a:endParaRPr/>
          </a:p>
        </p:txBody>
      </p:sp>
      <p:sp>
        <p:nvSpPr>
          <p:cNvPr id="143" name="Google Shape;143;g2e742cb2966_0_136"/>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rtl="0">
              <a:spcBef>
                <a:spcPts val="0"/>
              </a:spcBef>
              <a:spcAft>
                <a:spcPts val="0"/>
              </a:spcAft>
              <a:buSzPts val="900"/>
              <a:buNone/>
              <a:defRPr/>
            </a:lvl1pPr>
            <a:lvl2pPr lvl="1" algn="l" rtl="0">
              <a:spcBef>
                <a:spcPts val="0"/>
              </a:spcBef>
              <a:spcAft>
                <a:spcPts val="0"/>
              </a:spcAft>
              <a:buSzPts val="900"/>
              <a:buNone/>
              <a:defRPr/>
            </a:lvl2pPr>
            <a:lvl3pPr lvl="2" algn="l" rtl="0">
              <a:spcBef>
                <a:spcPts val="0"/>
              </a:spcBef>
              <a:spcAft>
                <a:spcPts val="0"/>
              </a:spcAft>
              <a:buSzPts val="900"/>
              <a:buNone/>
              <a:defRPr/>
            </a:lvl3pPr>
            <a:lvl4pPr lvl="3" algn="l" rtl="0">
              <a:spcBef>
                <a:spcPts val="0"/>
              </a:spcBef>
              <a:spcAft>
                <a:spcPts val="0"/>
              </a:spcAft>
              <a:buSzPts val="900"/>
              <a:buNone/>
              <a:defRPr/>
            </a:lvl4pPr>
            <a:lvl5pPr lvl="4" algn="l" rtl="0">
              <a:spcBef>
                <a:spcPts val="0"/>
              </a:spcBef>
              <a:spcAft>
                <a:spcPts val="0"/>
              </a:spcAft>
              <a:buSzPts val="900"/>
              <a:buNone/>
              <a:defRPr/>
            </a:lvl5pPr>
            <a:lvl6pPr lvl="5" algn="l" rtl="0">
              <a:spcBef>
                <a:spcPts val="0"/>
              </a:spcBef>
              <a:spcAft>
                <a:spcPts val="0"/>
              </a:spcAft>
              <a:buSzPts val="900"/>
              <a:buNone/>
              <a:defRPr/>
            </a:lvl6pPr>
            <a:lvl7pPr lvl="6" algn="l" rtl="0">
              <a:spcBef>
                <a:spcPts val="0"/>
              </a:spcBef>
              <a:spcAft>
                <a:spcPts val="0"/>
              </a:spcAft>
              <a:buSzPts val="900"/>
              <a:buNone/>
              <a:defRPr/>
            </a:lvl7pPr>
            <a:lvl8pPr lvl="7" algn="l" rtl="0">
              <a:spcBef>
                <a:spcPts val="0"/>
              </a:spcBef>
              <a:spcAft>
                <a:spcPts val="0"/>
              </a:spcAft>
              <a:buSzPts val="900"/>
              <a:buNone/>
              <a:defRPr/>
            </a:lvl8pPr>
            <a:lvl9pPr lvl="8" algn="l" rtl="0">
              <a:spcBef>
                <a:spcPts val="0"/>
              </a:spcBef>
              <a:spcAft>
                <a:spcPts val="0"/>
              </a:spcAft>
              <a:buSzPts val="900"/>
              <a:buNone/>
              <a:defRPr/>
            </a:lvl9pPr>
          </a:lstStyle>
          <a:p>
            <a:endParaRPr/>
          </a:p>
        </p:txBody>
      </p:sp>
      <p:sp>
        <p:nvSpPr>
          <p:cNvPr id="144" name="Google Shape;144;g2e742cb2966_0_136"/>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or-I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5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5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or-I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5"/>
        <p:cNvGrpSpPr/>
        <p:nvPr/>
      </p:nvGrpSpPr>
      <p:grpSpPr>
        <a:xfrm>
          <a:off x="0" y="0"/>
          <a:ext cx="0" cy="0"/>
          <a:chOff x="0" y="0"/>
          <a:chExt cx="0" cy="0"/>
        </a:xfrm>
      </p:grpSpPr>
      <p:sp>
        <p:nvSpPr>
          <p:cNvPr id="146" name="Google Shape;146;g2e742cb2966_0_143"/>
          <p:cNvSpPr txBox="1">
            <a:spLocks noGrp="1"/>
          </p:cNvSpPr>
          <p:nvPr>
            <p:ph type="title"/>
          </p:nvPr>
        </p:nvSpPr>
        <p:spPr>
          <a:xfrm>
            <a:off x="1194859" y="3200400"/>
            <a:ext cx="3657600" cy="377700"/>
          </a:xfrm>
          <a:prstGeom prst="rect">
            <a:avLst/>
          </a:prstGeom>
          <a:noFill/>
          <a:ln>
            <a:noFill/>
          </a:ln>
        </p:spPr>
        <p:txBody>
          <a:bodyPr spcFirstLastPara="1" wrap="square" lIns="60950" tIns="30475" rIns="60950" bIns="30475" anchor="b" anchorCtr="0">
            <a:normAutofit/>
          </a:bodyPr>
          <a:lstStyle>
            <a:lvl1pPr lvl="0" algn="l" rtl="0">
              <a:spcBef>
                <a:spcPts val="0"/>
              </a:spcBef>
              <a:spcAft>
                <a:spcPts val="0"/>
              </a:spcAft>
              <a:buClr>
                <a:schemeClr val="dk1"/>
              </a:buClr>
              <a:buSzPts val="1300"/>
              <a:buFont typeface="Calibri"/>
              <a:buNone/>
              <a:defRPr sz="1300" b="1"/>
            </a:lvl1pPr>
            <a:lvl2pPr lvl="1" rtl="0">
              <a:spcBef>
                <a:spcPts val="0"/>
              </a:spcBef>
              <a:spcAft>
                <a:spcPts val="0"/>
              </a:spcAft>
              <a:buSzPts val="900"/>
              <a:buNone/>
              <a:defRPr/>
            </a:lvl2pPr>
            <a:lvl3pPr lvl="2" rtl="0">
              <a:spcBef>
                <a:spcPts val="0"/>
              </a:spcBef>
              <a:spcAft>
                <a:spcPts val="0"/>
              </a:spcAft>
              <a:buSzPts val="900"/>
              <a:buNone/>
              <a:defRPr/>
            </a:lvl3pPr>
            <a:lvl4pPr lvl="3" rtl="0">
              <a:spcBef>
                <a:spcPts val="0"/>
              </a:spcBef>
              <a:spcAft>
                <a:spcPts val="0"/>
              </a:spcAft>
              <a:buSzPts val="900"/>
              <a:buNone/>
              <a:defRPr/>
            </a:lvl4pPr>
            <a:lvl5pPr lvl="4" rtl="0">
              <a:spcBef>
                <a:spcPts val="0"/>
              </a:spcBef>
              <a:spcAft>
                <a:spcPts val="0"/>
              </a:spcAft>
              <a:buSzPts val="900"/>
              <a:buNone/>
              <a:defRPr/>
            </a:lvl5pPr>
            <a:lvl6pPr lvl="5" rtl="0">
              <a:spcBef>
                <a:spcPts val="0"/>
              </a:spcBef>
              <a:spcAft>
                <a:spcPts val="0"/>
              </a:spcAft>
              <a:buSzPts val="900"/>
              <a:buNone/>
              <a:defRPr/>
            </a:lvl6pPr>
            <a:lvl7pPr lvl="6" rtl="0">
              <a:spcBef>
                <a:spcPts val="0"/>
              </a:spcBef>
              <a:spcAft>
                <a:spcPts val="0"/>
              </a:spcAft>
              <a:buSzPts val="900"/>
              <a:buNone/>
              <a:defRPr/>
            </a:lvl7pPr>
            <a:lvl8pPr lvl="7" rtl="0">
              <a:spcBef>
                <a:spcPts val="0"/>
              </a:spcBef>
              <a:spcAft>
                <a:spcPts val="0"/>
              </a:spcAft>
              <a:buSzPts val="900"/>
              <a:buNone/>
              <a:defRPr/>
            </a:lvl8pPr>
            <a:lvl9pPr lvl="8" rtl="0">
              <a:spcBef>
                <a:spcPts val="0"/>
              </a:spcBef>
              <a:spcAft>
                <a:spcPts val="0"/>
              </a:spcAft>
              <a:buSzPts val="900"/>
              <a:buNone/>
              <a:defRPr/>
            </a:lvl9pPr>
          </a:lstStyle>
          <a:p>
            <a:endParaRPr/>
          </a:p>
        </p:txBody>
      </p:sp>
      <p:sp>
        <p:nvSpPr>
          <p:cNvPr id="147" name="Google Shape;147;g2e742cb2966_0_143"/>
          <p:cNvSpPr>
            <a:spLocks noGrp="1"/>
          </p:cNvSpPr>
          <p:nvPr>
            <p:ph type="pic" idx="2"/>
          </p:nvPr>
        </p:nvSpPr>
        <p:spPr>
          <a:xfrm>
            <a:off x="1194859" y="408517"/>
            <a:ext cx="3657600" cy="2743200"/>
          </a:xfrm>
          <a:prstGeom prst="rect">
            <a:avLst/>
          </a:prstGeom>
          <a:noFill/>
          <a:ln>
            <a:noFill/>
          </a:ln>
        </p:spPr>
      </p:sp>
      <p:sp>
        <p:nvSpPr>
          <p:cNvPr id="148" name="Google Shape;148;g2e742cb2966_0_143"/>
          <p:cNvSpPr txBox="1">
            <a:spLocks noGrp="1"/>
          </p:cNvSpPr>
          <p:nvPr>
            <p:ph type="body" idx="1"/>
          </p:nvPr>
        </p:nvSpPr>
        <p:spPr>
          <a:xfrm>
            <a:off x="1194859" y="3578225"/>
            <a:ext cx="3657600" cy="536700"/>
          </a:xfrm>
          <a:prstGeom prst="rect">
            <a:avLst/>
          </a:prstGeom>
          <a:noFill/>
          <a:ln>
            <a:noFill/>
          </a:ln>
        </p:spPr>
        <p:txBody>
          <a:bodyPr spcFirstLastPara="1" wrap="square" lIns="60950" tIns="30475" rIns="60950" bIns="30475" anchor="t" anchorCtr="0">
            <a:normAutofit/>
          </a:bodyPr>
          <a:lstStyle>
            <a:lvl1pPr marL="457200" lvl="0" indent="-228600" algn="l" rtl="0">
              <a:spcBef>
                <a:spcPts val="200"/>
              </a:spcBef>
              <a:spcAft>
                <a:spcPts val="0"/>
              </a:spcAft>
              <a:buClr>
                <a:schemeClr val="dk1"/>
              </a:buClr>
              <a:buSzPts val="900"/>
              <a:buNone/>
              <a:defRPr sz="900"/>
            </a:lvl1pPr>
            <a:lvl2pPr marL="914400" lvl="1" indent="-228600" algn="l" rtl="0">
              <a:spcBef>
                <a:spcPts val="200"/>
              </a:spcBef>
              <a:spcAft>
                <a:spcPts val="0"/>
              </a:spcAft>
              <a:buClr>
                <a:schemeClr val="dk1"/>
              </a:buClr>
              <a:buSzPts val="800"/>
              <a:buNone/>
              <a:defRPr sz="800"/>
            </a:lvl2pPr>
            <a:lvl3pPr marL="1371600" lvl="2" indent="-228600" algn="l" rtl="0">
              <a:spcBef>
                <a:spcPts val="100"/>
              </a:spcBef>
              <a:spcAft>
                <a:spcPts val="0"/>
              </a:spcAft>
              <a:buClr>
                <a:schemeClr val="dk1"/>
              </a:buClr>
              <a:buSzPts val="700"/>
              <a:buNone/>
              <a:defRPr sz="700"/>
            </a:lvl3pPr>
            <a:lvl4pPr marL="1828800" lvl="3" indent="-228600" algn="l" rtl="0">
              <a:spcBef>
                <a:spcPts val="100"/>
              </a:spcBef>
              <a:spcAft>
                <a:spcPts val="0"/>
              </a:spcAft>
              <a:buClr>
                <a:schemeClr val="dk1"/>
              </a:buClr>
              <a:buSzPts val="600"/>
              <a:buNone/>
              <a:defRPr sz="600"/>
            </a:lvl4pPr>
            <a:lvl5pPr marL="2286000" lvl="4" indent="-228600" algn="l" rtl="0">
              <a:spcBef>
                <a:spcPts val="100"/>
              </a:spcBef>
              <a:spcAft>
                <a:spcPts val="0"/>
              </a:spcAft>
              <a:buClr>
                <a:schemeClr val="dk1"/>
              </a:buClr>
              <a:buSzPts val="600"/>
              <a:buNone/>
              <a:defRPr sz="600"/>
            </a:lvl5pPr>
            <a:lvl6pPr marL="2743200" lvl="5" indent="-228600" algn="l" rtl="0">
              <a:spcBef>
                <a:spcPts val="100"/>
              </a:spcBef>
              <a:spcAft>
                <a:spcPts val="0"/>
              </a:spcAft>
              <a:buClr>
                <a:schemeClr val="dk1"/>
              </a:buClr>
              <a:buSzPts val="600"/>
              <a:buNone/>
              <a:defRPr sz="600"/>
            </a:lvl6pPr>
            <a:lvl7pPr marL="3200400" lvl="6" indent="-228600" algn="l" rtl="0">
              <a:spcBef>
                <a:spcPts val="100"/>
              </a:spcBef>
              <a:spcAft>
                <a:spcPts val="0"/>
              </a:spcAft>
              <a:buClr>
                <a:schemeClr val="dk1"/>
              </a:buClr>
              <a:buSzPts val="600"/>
              <a:buNone/>
              <a:defRPr sz="600"/>
            </a:lvl7pPr>
            <a:lvl8pPr marL="3657600" lvl="7" indent="-228600" algn="l" rtl="0">
              <a:spcBef>
                <a:spcPts val="100"/>
              </a:spcBef>
              <a:spcAft>
                <a:spcPts val="0"/>
              </a:spcAft>
              <a:buClr>
                <a:schemeClr val="dk1"/>
              </a:buClr>
              <a:buSzPts val="600"/>
              <a:buNone/>
              <a:defRPr sz="600"/>
            </a:lvl8pPr>
            <a:lvl9pPr marL="4114800" lvl="8" indent="-228600" algn="l" rtl="0">
              <a:spcBef>
                <a:spcPts val="100"/>
              </a:spcBef>
              <a:spcAft>
                <a:spcPts val="0"/>
              </a:spcAft>
              <a:buClr>
                <a:schemeClr val="dk1"/>
              </a:buClr>
              <a:buSzPts val="600"/>
              <a:buNone/>
              <a:defRPr sz="600"/>
            </a:lvl9pPr>
          </a:lstStyle>
          <a:p>
            <a:endParaRPr/>
          </a:p>
        </p:txBody>
      </p:sp>
      <p:sp>
        <p:nvSpPr>
          <p:cNvPr id="149" name="Google Shape;149;g2e742cb2966_0_143"/>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rtl="0">
              <a:spcBef>
                <a:spcPts val="0"/>
              </a:spcBef>
              <a:spcAft>
                <a:spcPts val="0"/>
              </a:spcAft>
              <a:buSzPts val="900"/>
              <a:buNone/>
              <a:defRPr/>
            </a:lvl1pPr>
            <a:lvl2pPr lvl="1" algn="l" rtl="0">
              <a:spcBef>
                <a:spcPts val="0"/>
              </a:spcBef>
              <a:spcAft>
                <a:spcPts val="0"/>
              </a:spcAft>
              <a:buSzPts val="900"/>
              <a:buNone/>
              <a:defRPr/>
            </a:lvl2pPr>
            <a:lvl3pPr lvl="2" algn="l" rtl="0">
              <a:spcBef>
                <a:spcPts val="0"/>
              </a:spcBef>
              <a:spcAft>
                <a:spcPts val="0"/>
              </a:spcAft>
              <a:buSzPts val="900"/>
              <a:buNone/>
              <a:defRPr/>
            </a:lvl3pPr>
            <a:lvl4pPr lvl="3" algn="l" rtl="0">
              <a:spcBef>
                <a:spcPts val="0"/>
              </a:spcBef>
              <a:spcAft>
                <a:spcPts val="0"/>
              </a:spcAft>
              <a:buSzPts val="900"/>
              <a:buNone/>
              <a:defRPr/>
            </a:lvl4pPr>
            <a:lvl5pPr lvl="4" algn="l" rtl="0">
              <a:spcBef>
                <a:spcPts val="0"/>
              </a:spcBef>
              <a:spcAft>
                <a:spcPts val="0"/>
              </a:spcAft>
              <a:buSzPts val="900"/>
              <a:buNone/>
              <a:defRPr/>
            </a:lvl5pPr>
            <a:lvl6pPr lvl="5" algn="l" rtl="0">
              <a:spcBef>
                <a:spcPts val="0"/>
              </a:spcBef>
              <a:spcAft>
                <a:spcPts val="0"/>
              </a:spcAft>
              <a:buSzPts val="900"/>
              <a:buNone/>
              <a:defRPr/>
            </a:lvl6pPr>
            <a:lvl7pPr lvl="6" algn="l" rtl="0">
              <a:spcBef>
                <a:spcPts val="0"/>
              </a:spcBef>
              <a:spcAft>
                <a:spcPts val="0"/>
              </a:spcAft>
              <a:buSzPts val="900"/>
              <a:buNone/>
              <a:defRPr/>
            </a:lvl7pPr>
            <a:lvl8pPr lvl="7" algn="l" rtl="0">
              <a:spcBef>
                <a:spcPts val="0"/>
              </a:spcBef>
              <a:spcAft>
                <a:spcPts val="0"/>
              </a:spcAft>
              <a:buSzPts val="900"/>
              <a:buNone/>
              <a:defRPr/>
            </a:lvl8pPr>
            <a:lvl9pPr lvl="8" algn="l" rtl="0">
              <a:spcBef>
                <a:spcPts val="0"/>
              </a:spcBef>
              <a:spcAft>
                <a:spcPts val="0"/>
              </a:spcAft>
              <a:buSzPts val="900"/>
              <a:buNone/>
              <a:defRPr/>
            </a:lvl9pPr>
          </a:lstStyle>
          <a:p>
            <a:endParaRPr/>
          </a:p>
        </p:txBody>
      </p:sp>
      <p:sp>
        <p:nvSpPr>
          <p:cNvPr id="150" name="Google Shape;150;g2e742cb2966_0_143"/>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rtl="0">
              <a:spcBef>
                <a:spcPts val="0"/>
              </a:spcBef>
              <a:spcAft>
                <a:spcPts val="0"/>
              </a:spcAft>
              <a:buSzPts val="900"/>
              <a:buNone/>
              <a:defRPr/>
            </a:lvl1pPr>
            <a:lvl2pPr lvl="1" algn="l" rtl="0">
              <a:spcBef>
                <a:spcPts val="0"/>
              </a:spcBef>
              <a:spcAft>
                <a:spcPts val="0"/>
              </a:spcAft>
              <a:buSzPts val="900"/>
              <a:buNone/>
              <a:defRPr/>
            </a:lvl2pPr>
            <a:lvl3pPr lvl="2" algn="l" rtl="0">
              <a:spcBef>
                <a:spcPts val="0"/>
              </a:spcBef>
              <a:spcAft>
                <a:spcPts val="0"/>
              </a:spcAft>
              <a:buSzPts val="900"/>
              <a:buNone/>
              <a:defRPr/>
            </a:lvl3pPr>
            <a:lvl4pPr lvl="3" algn="l" rtl="0">
              <a:spcBef>
                <a:spcPts val="0"/>
              </a:spcBef>
              <a:spcAft>
                <a:spcPts val="0"/>
              </a:spcAft>
              <a:buSzPts val="900"/>
              <a:buNone/>
              <a:defRPr/>
            </a:lvl4pPr>
            <a:lvl5pPr lvl="4" algn="l" rtl="0">
              <a:spcBef>
                <a:spcPts val="0"/>
              </a:spcBef>
              <a:spcAft>
                <a:spcPts val="0"/>
              </a:spcAft>
              <a:buSzPts val="900"/>
              <a:buNone/>
              <a:defRPr/>
            </a:lvl5pPr>
            <a:lvl6pPr lvl="5" algn="l" rtl="0">
              <a:spcBef>
                <a:spcPts val="0"/>
              </a:spcBef>
              <a:spcAft>
                <a:spcPts val="0"/>
              </a:spcAft>
              <a:buSzPts val="900"/>
              <a:buNone/>
              <a:defRPr/>
            </a:lvl6pPr>
            <a:lvl7pPr lvl="6" algn="l" rtl="0">
              <a:spcBef>
                <a:spcPts val="0"/>
              </a:spcBef>
              <a:spcAft>
                <a:spcPts val="0"/>
              </a:spcAft>
              <a:buSzPts val="900"/>
              <a:buNone/>
              <a:defRPr/>
            </a:lvl7pPr>
            <a:lvl8pPr lvl="7" algn="l" rtl="0">
              <a:spcBef>
                <a:spcPts val="0"/>
              </a:spcBef>
              <a:spcAft>
                <a:spcPts val="0"/>
              </a:spcAft>
              <a:buSzPts val="900"/>
              <a:buNone/>
              <a:defRPr/>
            </a:lvl8pPr>
            <a:lvl9pPr lvl="8" algn="l" rtl="0">
              <a:spcBef>
                <a:spcPts val="0"/>
              </a:spcBef>
              <a:spcAft>
                <a:spcPts val="0"/>
              </a:spcAft>
              <a:buSzPts val="900"/>
              <a:buNone/>
              <a:defRPr/>
            </a:lvl9pPr>
          </a:lstStyle>
          <a:p>
            <a:endParaRPr/>
          </a:p>
        </p:txBody>
      </p:sp>
      <p:sp>
        <p:nvSpPr>
          <p:cNvPr id="151" name="Google Shape;151;g2e742cb2966_0_143"/>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or-I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52"/>
        <p:cNvGrpSpPr/>
        <p:nvPr/>
      </p:nvGrpSpPr>
      <p:grpSpPr>
        <a:xfrm>
          <a:off x="0" y="0"/>
          <a:ext cx="0" cy="0"/>
          <a:chOff x="0" y="0"/>
          <a:chExt cx="0" cy="0"/>
        </a:xfrm>
      </p:grpSpPr>
      <p:sp>
        <p:nvSpPr>
          <p:cNvPr id="153" name="Google Shape;153;g2e742cb2966_0_150"/>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rtl="0">
              <a:spcBef>
                <a:spcPts val="0"/>
              </a:spcBef>
              <a:spcAft>
                <a:spcPts val="0"/>
              </a:spcAft>
              <a:buClr>
                <a:schemeClr val="dk1"/>
              </a:buClr>
              <a:buSzPts val="1200"/>
              <a:buNone/>
              <a:defRPr/>
            </a:lvl1pPr>
            <a:lvl2pPr lvl="1" rtl="0">
              <a:spcBef>
                <a:spcPts val="0"/>
              </a:spcBef>
              <a:spcAft>
                <a:spcPts val="0"/>
              </a:spcAft>
              <a:buSzPts val="900"/>
              <a:buNone/>
              <a:defRPr/>
            </a:lvl2pPr>
            <a:lvl3pPr lvl="2" rtl="0">
              <a:spcBef>
                <a:spcPts val="0"/>
              </a:spcBef>
              <a:spcAft>
                <a:spcPts val="0"/>
              </a:spcAft>
              <a:buSzPts val="900"/>
              <a:buNone/>
              <a:defRPr/>
            </a:lvl3pPr>
            <a:lvl4pPr lvl="3" rtl="0">
              <a:spcBef>
                <a:spcPts val="0"/>
              </a:spcBef>
              <a:spcAft>
                <a:spcPts val="0"/>
              </a:spcAft>
              <a:buSzPts val="900"/>
              <a:buNone/>
              <a:defRPr/>
            </a:lvl4pPr>
            <a:lvl5pPr lvl="4" rtl="0">
              <a:spcBef>
                <a:spcPts val="0"/>
              </a:spcBef>
              <a:spcAft>
                <a:spcPts val="0"/>
              </a:spcAft>
              <a:buSzPts val="900"/>
              <a:buNone/>
              <a:defRPr/>
            </a:lvl5pPr>
            <a:lvl6pPr lvl="5" rtl="0">
              <a:spcBef>
                <a:spcPts val="0"/>
              </a:spcBef>
              <a:spcAft>
                <a:spcPts val="0"/>
              </a:spcAft>
              <a:buSzPts val="900"/>
              <a:buNone/>
              <a:defRPr/>
            </a:lvl6pPr>
            <a:lvl7pPr lvl="6" rtl="0">
              <a:spcBef>
                <a:spcPts val="0"/>
              </a:spcBef>
              <a:spcAft>
                <a:spcPts val="0"/>
              </a:spcAft>
              <a:buSzPts val="900"/>
              <a:buNone/>
              <a:defRPr/>
            </a:lvl7pPr>
            <a:lvl8pPr lvl="7" rtl="0">
              <a:spcBef>
                <a:spcPts val="0"/>
              </a:spcBef>
              <a:spcAft>
                <a:spcPts val="0"/>
              </a:spcAft>
              <a:buSzPts val="900"/>
              <a:buNone/>
              <a:defRPr/>
            </a:lvl8pPr>
            <a:lvl9pPr lvl="8" rtl="0">
              <a:spcBef>
                <a:spcPts val="0"/>
              </a:spcBef>
              <a:spcAft>
                <a:spcPts val="0"/>
              </a:spcAft>
              <a:buSzPts val="900"/>
              <a:buNone/>
              <a:defRPr/>
            </a:lvl9pPr>
          </a:lstStyle>
          <a:p>
            <a:endParaRPr/>
          </a:p>
        </p:txBody>
      </p:sp>
      <p:sp>
        <p:nvSpPr>
          <p:cNvPr id="154" name="Google Shape;154;g2e742cb2966_0_150"/>
          <p:cNvSpPr txBox="1">
            <a:spLocks noGrp="1"/>
          </p:cNvSpPr>
          <p:nvPr>
            <p:ph type="body" idx="1"/>
          </p:nvPr>
        </p:nvSpPr>
        <p:spPr>
          <a:xfrm rot="5400000">
            <a:off x="1539300" y="-167700"/>
            <a:ext cx="3017400" cy="5486400"/>
          </a:xfrm>
          <a:prstGeom prst="rect">
            <a:avLst/>
          </a:prstGeom>
          <a:noFill/>
          <a:ln>
            <a:noFill/>
          </a:ln>
        </p:spPr>
        <p:txBody>
          <a:bodyPr spcFirstLastPara="1" wrap="square" lIns="60950" tIns="30475" rIns="60950" bIns="30475" anchor="t" anchorCtr="0">
            <a:normAutofit/>
          </a:bodyPr>
          <a:lstStyle>
            <a:lvl1pPr marL="457200" lvl="0" indent="-304800" algn="l" rtl="0">
              <a:spcBef>
                <a:spcPts val="200"/>
              </a:spcBef>
              <a:spcAft>
                <a:spcPts val="0"/>
              </a:spcAft>
              <a:buClr>
                <a:schemeClr val="dk1"/>
              </a:buClr>
              <a:buSzPts val="1200"/>
              <a:buChar char="•"/>
              <a:defRPr/>
            </a:lvl1pPr>
            <a:lvl2pPr marL="914400" lvl="1" indent="-304800" algn="l" rtl="0">
              <a:spcBef>
                <a:spcPts val="200"/>
              </a:spcBef>
              <a:spcAft>
                <a:spcPts val="0"/>
              </a:spcAft>
              <a:buClr>
                <a:schemeClr val="dk1"/>
              </a:buClr>
              <a:buSzPts val="1200"/>
              <a:buChar char="–"/>
              <a:defRPr/>
            </a:lvl2pPr>
            <a:lvl3pPr marL="1371600" lvl="2" indent="-304800" algn="l" rtl="0">
              <a:spcBef>
                <a:spcPts val="200"/>
              </a:spcBef>
              <a:spcAft>
                <a:spcPts val="0"/>
              </a:spcAft>
              <a:buClr>
                <a:schemeClr val="dk1"/>
              </a:buClr>
              <a:buSzPts val="1200"/>
              <a:buChar char="•"/>
              <a:defRPr/>
            </a:lvl3pPr>
            <a:lvl4pPr marL="1828800" lvl="3" indent="-304800" algn="l" rtl="0">
              <a:spcBef>
                <a:spcPts val="200"/>
              </a:spcBef>
              <a:spcAft>
                <a:spcPts val="0"/>
              </a:spcAft>
              <a:buClr>
                <a:schemeClr val="dk1"/>
              </a:buClr>
              <a:buSzPts val="1200"/>
              <a:buChar char="–"/>
              <a:defRPr/>
            </a:lvl4pPr>
            <a:lvl5pPr marL="2286000" lvl="4" indent="-304800" algn="l" rtl="0">
              <a:spcBef>
                <a:spcPts val="200"/>
              </a:spcBef>
              <a:spcAft>
                <a:spcPts val="0"/>
              </a:spcAft>
              <a:buClr>
                <a:schemeClr val="dk1"/>
              </a:buClr>
              <a:buSzPts val="1200"/>
              <a:buChar char="»"/>
              <a:defRPr/>
            </a:lvl5pPr>
            <a:lvl6pPr marL="2743200" lvl="5" indent="-304800" algn="l" rtl="0">
              <a:spcBef>
                <a:spcPts val="200"/>
              </a:spcBef>
              <a:spcAft>
                <a:spcPts val="0"/>
              </a:spcAft>
              <a:buClr>
                <a:schemeClr val="dk1"/>
              </a:buClr>
              <a:buSzPts val="1200"/>
              <a:buChar char="•"/>
              <a:defRPr/>
            </a:lvl6pPr>
            <a:lvl7pPr marL="3200400" lvl="6" indent="-304800" algn="l" rtl="0">
              <a:spcBef>
                <a:spcPts val="200"/>
              </a:spcBef>
              <a:spcAft>
                <a:spcPts val="0"/>
              </a:spcAft>
              <a:buClr>
                <a:schemeClr val="dk1"/>
              </a:buClr>
              <a:buSzPts val="1200"/>
              <a:buChar char="•"/>
              <a:defRPr/>
            </a:lvl7pPr>
            <a:lvl8pPr marL="3657600" lvl="7" indent="-304800" algn="l" rtl="0">
              <a:spcBef>
                <a:spcPts val="200"/>
              </a:spcBef>
              <a:spcAft>
                <a:spcPts val="0"/>
              </a:spcAft>
              <a:buClr>
                <a:schemeClr val="dk1"/>
              </a:buClr>
              <a:buSzPts val="1200"/>
              <a:buChar char="•"/>
              <a:defRPr/>
            </a:lvl8pPr>
            <a:lvl9pPr marL="4114800" lvl="8" indent="-304800" algn="l" rtl="0">
              <a:spcBef>
                <a:spcPts val="200"/>
              </a:spcBef>
              <a:spcAft>
                <a:spcPts val="0"/>
              </a:spcAft>
              <a:buClr>
                <a:schemeClr val="dk1"/>
              </a:buClr>
              <a:buSzPts val="1200"/>
              <a:buChar char="•"/>
              <a:defRPr/>
            </a:lvl9pPr>
          </a:lstStyle>
          <a:p>
            <a:endParaRPr/>
          </a:p>
        </p:txBody>
      </p:sp>
      <p:sp>
        <p:nvSpPr>
          <p:cNvPr id="155" name="Google Shape;155;g2e742cb2966_0_150"/>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rtl="0">
              <a:spcBef>
                <a:spcPts val="0"/>
              </a:spcBef>
              <a:spcAft>
                <a:spcPts val="0"/>
              </a:spcAft>
              <a:buSzPts val="900"/>
              <a:buNone/>
              <a:defRPr/>
            </a:lvl1pPr>
            <a:lvl2pPr lvl="1" algn="l" rtl="0">
              <a:spcBef>
                <a:spcPts val="0"/>
              </a:spcBef>
              <a:spcAft>
                <a:spcPts val="0"/>
              </a:spcAft>
              <a:buSzPts val="900"/>
              <a:buNone/>
              <a:defRPr/>
            </a:lvl2pPr>
            <a:lvl3pPr lvl="2" algn="l" rtl="0">
              <a:spcBef>
                <a:spcPts val="0"/>
              </a:spcBef>
              <a:spcAft>
                <a:spcPts val="0"/>
              </a:spcAft>
              <a:buSzPts val="900"/>
              <a:buNone/>
              <a:defRPr/>
            </a:lvl3pPr>
            <a:lvl4pPr lvl="3" algn="l" rtl="0">
              <a:spcBef>
                <a:spcPts val="0"/>
              </a:spcBef>
              <a:spcAft>
                <a:spcPts val="0"/>
              </a:spcAft>
              <a:buSzPts val="900"/>
              <a:buNone/>
              <a:defRPr/>
            </a:lvl4pPr>
            <a:lvl5pPr lvl="4" algn="l" rtl="0">
              <a:spcBef>
                <a:spcPts val="0"/>
              </a:spcBef>
              <a:spcAft>
                <a:spcPts val="0"/>
              </a:spcAft>
              <a:buSzPts val="900"/>
              <a:buNone/>
              <a:defRPr/>
            </a:lvl5pPr>
            <a:lvl6pPr lvl="5" algn="l" rtl="0">
              <a:spcBef>
                <a:spcPts val="0"/>
              </a:spcBef>
              <a:spcAft>
                <a:spcPts val="0"/>
              </a:spcAft>
              <a:buSzPts val="900"/>
              <a:buNone/>
              <a:defRPr/>
            </a:lvl6pPr>
            <a:lvl7pPr lvl="6" algn="l" rtl="0">
              <a:spcBef>
                <a:spcPts val="0"/>
              </a:spcBef>
              <a:spcAft>
                <a:spcPts val="0"/>
              </a:spcAft>
              <a:buSzPts val="900"/>
              <a:buNone/>
              <a:defRPr/>
            </a:lvl7pPr>
            <a:lvl8pPr lvl="7" algn="l" rtl="0">
              <a:spcBef>
                <a:spcPts val="0"/>
              </a:spcBef>
              <a:spcAft>
                <a:spcPts val="0"/>
              </a:spcAft>
              <a:buSzPts val="900"/>
              <a:buNone/>
              <a:defRPr/>
            </a:lvl8pPr>
            <a:lvl9pPr lvl="8" algn="l" rtl="0">
              <a:spcBef>
                <a:spcPts val="0"/>
              </a:spcBef>
              <a:spcAft>
                <a:spcPts val="0"/>
              </a:spcAft>
              <a:buSzPts val="900"/>
              <a:buNone/>
              <a:defRPr/>
            </a:lvl9pPr>
          </a:lstStyle>
          <a:p>
            <a:endParaRPr/>
          </a:p>
        </p:txBody>
      </p:sp>
      <p:sp>
        <p:nvSpPr>
          <p:cNvPr id="156" name="Google Shape;156;g2e742cb2966_0_150"/>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rtl="0">
              <a:spcBef>
                <a:spcPts val="0"/>
              </a:spcBef>
              <a:spcAft>
                <a:spcPts val="0"/>
              </a:spcAft>
              <a:buSzPts val="900"/>
              <a:buNone/>
              <a:defRPr/>
            </a:lvl1pPr>
            <a:lvl2pPr lvl="1" algn="l" rtl="0">
              <a:spcBef>
                <a:spcPts val="0"/>
              </a:spcBef>
              <a:spcAft>
                <a:spcPts val="0"/>
              </a:spcAft>
              <a:buSzPts val="900"/>
              <a:buNone/>
              <a:defRPr/>
            </a:lvl2pPr>
            <a:lvl3pPr lvl="2" algn="l" rtl="0">
              <a:spcBef>
                <a:spcPts val="0"/>
              </a:spcBef>
              <a:spcAft>
                <a:spcPts val="0"/>
              </a:spcAft>
              <a:buSzPts val="900"/>
              <a:buNone/>
              <a:defRPr/>
            </a:lvl3pPr>
            <a:lvl4pPr lvl="3" algn="l" rtl="0">
              <a:spcBef>
                <a:spcPts val="0"/>
              </a:spcBef>
              <a:spcAft>
                <a:spcPts val="0"/>
              </a:spcAft>
              <a:buSzPts val="900"/>
              <a:buNone/>
              <a:defRPr/>
            </a:lvl4pPr>
            <a:lvl5pPr lvl="4" algn="l" rtl="0">
              <a:spcBef>
                <a:spcPts val="0"/>
              </a:spcBef>
              <a:spcAft>
                <a:spcPts val="0"/>
              </a:spcAft>
              <a:buSzPts val="900"/>
              <a:buNone/>
              <a:defRPr/>
            </a:lvl5pPr>
            <a:lvl6pPr lvl="5" algn="l" rtl="0">
              <a:spcBef>
                <a:spcPts val="0"/>
              </a:spcBef>
              <a:spcAft>
                <a:spcPts val="0"/>
              </a:spcAft>
              <a:buSzPts val="900"/>
              <a:buNone/>
              <a:defRPr/>
            </a:lvl6pPr>
            <a:lvl7pPr lvl="6" algn="l" rtl="0">
              <a:spcBef>
                <a:spcPts val="0"/>
              </a:spcBef>
              <a:spcAft>
                <a:spcPts val="0"/>
              </a:spcAft>
              <a:buSzPts val="900"/>
              <a:buNone/>
              <a:defRPr/>
            </a:lvl7pPr>
            <a:lvl8pPr lvl="7" algn="l" rtl="0">
              <a:spcBef>
                <a:spcPts val="0"/>
              </a:spcBef>
              <a:spcAft>
                <a:spcPts val="0"/>
              </a:spcAft>
              <a:buSzPts val="900"/>
              <a:buNone/>
              <a:defRPr/>
            </a:lvl8pPr>
            <a:lvl9pPr lvl="8" algn="l" rtl="0">
              <a:spcBef>
                <a:spcPts val="0"/>
              </a:spcBef>
              <a:spcAft>
                <a:spcPts val="0"/>
              </a:spcAft>
              <a:buSzPts val="900"/>
              <a:buNone/>
              <a:defRPr/>
            </a:lvl9pPr>
          </a:lstStyle>
          <a:p>
            <a:endParaRPr/>
          </a:p>
        </p:txBody>
      </p:sp>
      <p:sp>
        <p:nvSpPr>
          <p:cNvPr id="157" name="Google Shape;157;g2e742cb2966_0_150"/>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or-I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8"/>
        <p:cNvGrpSpPr/>
        <p:nvPr/>
      </p:nvGrpSpPr>
      <p:grpSpPr>
        <a:xfrm>
          <a:off x="0" y="0"/>
          <a:ext cx="0" cy="0"/>
          <a:chOff x="0" y="0"/>
          <a:chExt cx="0" cy="0"/>
        </a:xfrm>
      </p:grpSpPr>
      <p:sp>
        <p:nvSpPr>
          <p:cNvPr id="159" name="Google Shape;159;g2e742cb2966_0_156"/>
          <p:cNvSpPr txBox="1">
            <a:spLocks noGrp="1"/>
          </p:cNvSpPr>
          <p:nvPr>
            <p:ph type="title"/>
          </p:nvPr>
        </p:nvSpPr>
        <p:spPr>
          <a:xfrm rot="5400000">
            <a:off x="3154950" y="1447742"/>
            <a:ext cx="3900900" cy="1371600"/>
          </a:xfrm>
          <a:prstGeom prst="rect">
            <a:avLst/>
          </a:prstGeom>
          <a:noFill/>
          <a:ln>
            <a:noFill/>
          </a:ln>
        </p:spPr>
        <p:txBody>
          <a:bodyPr spcFirstLastPara="1" wrap="square" lIns="60950" tIns="30475" rIns="60950" bIns="30475" anchor="ctr" anchorCtr="0">
            <a:normAutofit/>
          </a:bodyPr>
          <a:lstStyle>
            <a:lvl1pPr lvl="0" algn="ctr" rtl="0">
              <a:spcBef>
                <a:spcPts val="0"/>
              </a:spcBef>
              <a:spcAft>
                <a:spcPts val="0"/>
              </a:spcAft>
              <a:buClr>
                <a:schemeClr val="dk1"/>
              </a:buClr>
              <a:buSzPts val="1200"/>
              <a:buNone/>
              <a:defRPr/>
            </a:lvl1pPr>
            <a:lvl2pPr lvl="1" rtl="0">
              <a:spcBef>
                <a:spcPts val="0"/>
              </a:spcBef>
              <a:spcAft>
                <a:spcPts val="0"/>
              </a:spcAft>
              <a:buSzPts val="900"/>
              <a:buNone/>
              <a:defRPr/>
            </a:lvl2pPr>
            <a:lvl3pPr lvl="2" rtl="0">
              <a:spcBef>
                <a:spcPts val="0"/>
              </a:spcBef>
              <a:spcAft>
                <a:spcPts val="0"/>
              </a:spcAft>
              <a:buSzPts val="900"/>
              <a:buNone/>
              <a:defRPr/>
            </a:lvl3pPr>
            <a:lvl4pPr lvl="3" rtl="0">
              <a:spcBef>
                <a:spcPts val="0"/>
              </a:spcBef>
              <a:spcAft>
                <a:spcPts val="0"/>
              </a:spcAft>
              <a:buSzPts val="900"/>
              <a:buNone/>
              <a:defRPr/>
            </a:lvl4pPr>
            <a:lvl5pPr lvl="4" rtl="0">
              <a:spcBef>
                <a:spcPts val="0"/>
              </a:spcBef>
              <a:spcAft>
                <a:spcPts val="0"/>
              </a:spcAft>
              <a:buSzPts val="900"/>
              <a:buNone/>
              <a:defRPr/>
            </a:lvl5pPr>
            <a:lvl6pPr lvl="5" rtl="0">
              <a:spcBef>
                <a:spcPts val="0"/>
              </a:spcBef>
              <a:spcAft>
                <a:spcPts val="0"/>
              </a:spcAft>
              <a:buSzPts val="900"/>
              <a:buNone/>
              <a:defRPr/>
            </a:lvl6pPr>
            <a:lvl7pPr lvl="6" rtl="0">
              <a:spcBef>
                <a:spcPts val="0"/>
              </a:spcBef>
              <a:spcAft>
                <a:spcPts val="0"/>
              </a:spcAft>
              <a:buSzPts val="900"/>
              <a:buNone/>
              <a:defRPr/>
            </a:lvl7pPr>
            <a:lvl8pPr lvl="7" rtl="0">
              <a:spcBef>
                <a:spcPts val="0"/>
              </a:spcBef>
              <a:spcAft>
                <a:spcPts val="0"/>
              </a:spcAft>
              <a:buSzPts val="900"/>
              <a:buNone/>
              <a:defRPr/>
            </a:lvl8pPr>
            <a:lvl9pPr lvl="8" rtl="0">
              <a:spcBef>
                <a:spcPts val="0"/>
              </a:spcBef>
              <a:spcAft>
                <a:spcPts val="0"/>
              </a:spcAft>
              <a:buSzPts val="900"/>
              <a:buNone/>
              <a:defRPr/>
            </a:lvl9pPr>
          </a:lstStyle>
          <a:p>
            <a:endParaRPr/>
          </a:p>
        </p:txBody>
      </p:sp>
      <p:sp>
        <p:nvSpPr>
          <p:cNvPr id="160" name="Google Shape;160;g2e742cb2966_0_156"/>
          <p:cNvSpPr txBox="1">
            <a:spLocks noGrp="1"/>
          </p:cNvSpPr>
          <p:nvPr>
            <p:ph type="body" idx="1"/>
          </p:nvPr>
        </p:nvSpPr>
        <p:spPr>
          <a:xfrm rot="5400000">
            <a:off x="361000" y="126992"/>
            <a:ext cx="3900900" cy="4013100"/>
          </a:xfrm>
          <a:prstGeom prst="rect">
            <a:avLst/>
          </a:prstGeom>
          <a:noFill/>
          <a:ln>
            <a:noFill/>
          </a:ln>
        </p:spPr>
        <p:txBody>
          <a:bodyPr spcFirstLastPara="1" wrap="square" lIns="60950" tIns="30475" rIns="60950" bIns="30475" anchor="t" anchorCtr="0">
            <a:normAutofit/>
          </a:bodyPr>
          <a:lstStyle>
            <a:lvl1pPr marL="457200" lvl="0" indent="-304800" algn="l" rtl="0">
              <a:spcBef>
                <a:spcPts val="200"/>
              </a:spcBef>
              <a:spcAft>
                <a:spcPts val="0"/>
              </a:spcAft>
              <a:buClr>
                <a:schemeClr val="dk1"/>
              </a:buClr>
              <a:buSzPts val="1200"/>
              <a:buChar char="•"/>
              <a:defRPr/>
            </a:lvl1pPr>
            <a:lvl2pPr marL="914400" lvl="1" indent="-304800" algn="l" rtl="0">
              <a:spcBef>
                <a:spcPts val="200"/>
              </a:spcBef>
              <a:spcAft>
                <a:spcPts val="0"/>
              </a:spcAft>
              <a:buClr>
                <a:schemeClr val="dk1"/>
              </a:buClr>
              <a:buSzPts val="1200"/>
              <a:buChar char="–"/>
              <a:defRPr/>
            </a:lvl2pPr>
            <a:lvl3pPr marL="1371600" lvl="2" indent="-304800" algn="l" rtl="0">
              <a:spcBef>
                <a:spcPts val="200"/>
              </a:spcBef>
              <a:spcAft>
                <a:spcPts val="0"/>
              </a:spcAft>
              <a:buClr>
                <a:schemeClr val="dk1"/>
              </a:buClr>
              <a:buSzPts val="1200"/>
              <a:buChar char="•"/>
              <a:defRPr/>
            </a:lvl3pPr>
            <a:lvl4pPr marL="1828800" lvl="3" indent="-304800" algn="l" rtl="0">
              <a:spcBef>
                <a:spcPts val="200"/>
              </a:spcBef>
              <a:spcAft>
                <a:spcPts val="0"/>
              </a:spcAft>
              <a:buClr>
                <a:schemeClr val="dk1"/>
              </a:buClr>
              <a:buSzPts val="1200"/>
              <a:buChar char="–"/>
              <a:defRPr/>
            </a:lvl4pPr>
            <a:lvl5pPr marL="2286000" lvl="4" indent="-304800" algn="l" rtl="0">
              <a:spcBef>
                <a:spcPts val="200"/>
              </a:spcBef>
              <a:spcAft>
                <a:spcPts val="0"/>
              </a:spcAft>
              <a:buClr>
                <a:schemeClr val="dk1"/>
              </a:buClr>
              <a:buSzPts val="1200"/>
              <a:buChar char="»"/>
              <a:defRPr/>
            </a:lvl5pPr>
            <a:lvl6pPr marL="2743200" lvl="5" indent="-304800" algn="l" rtl="0">
              <a:spcBef>
                <a:spcPts val="200"/>
              </a:spcBef>
              <a:spcAft>
                <a:spcPts val="0"/>
              </a:spcAft>
              <a:buClr>
                <a:schemeClr val="dk1"/>
              </a:buClr>
              <a:buSzPts val="1200"/>
              <a:buChar char="•"/>
              <a:defRPr/>
            </a:lvl6pPr>
            <a:lvl7pPr marL="3200400" lvl="6" indent="-304800" algn="l" rtl="0">
              <a:spcBef>
                <a:spcPts val="200"/>
              </a:spcBef>
              <a:spcAft>
                <a:spcPts val="0"/>
              </a:spcAft>
              <a:buClr>
                <a:schemeClr val="dk1"/>
              </a:buClr>
              <a:buSzPts val="1200"/>
              <a:buChar char="•"/>
              <a:defRPr/>
            </a:lvl7pPr>
            <a:lvl8pPr marL="3657600" lvl="7" indent="-304800" algn="l" rtl="0">
              <a:spcBef>
                <a:spcPts val="200"/>
              </a:spcBef>
              <a:spcAft>
                <a:spcPts val="0"/>
              </a:spcAft>
              <a:buClr>
                <a:schemeClr val="dk1"/>
              </a:buClr>
              <a:buSzPts val="1200"/>
              <a:buChar char="•"/>
              <a:defRPr/>
            </a:lvl8pPr>
            <a:lvl9pPr marL="4114800" lvl="8" indent="-304800" algn="l" rtl="0">
              <a:spcBef>
                <a:spcPts val="200"/>
              </a:spcBef>
              <a:spcAft>
                <a:spcPts val="0"/>
              </a:spcAft>
              <a:buClr>
                <a:schemeClr val="dk1"/>
              </a:buClr>
              <a:buSzPts val="1200"/>
              <a:buChar char="•"/>
              <a:defRPr/>
            </a:lvl9pPr>
          </a:lstStyle>
          <a:p>
            <a:endParaRPr/>
          </a:p>
        </p:txBody>
      </p:sp>
      <p:sp>
        <p:nvSpPr>
          <p:cNvPr id="161" name="Google Shape;161;g2e742cb2966_0_156"/>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rtl="0">
              <a:spcBef>
                <a:spcPts val="0"/>
              </a:spcBef>
              <a:spcAft>
                <a:spcPts val="0"/>
              </a:spcAft>
              <a:buSzPts val="900"/>
              <a:buNone/>
              <a:defRPr/>
            </a:lvl1pPr>
            <a:lvl2pPr lvl="1" algn="l" rtl="0">
              <a:spcBef>
                <a:spcPts val="0"/>
              </a:spcBef>
              <a:spcAft>
                <a:spcPts val="0"/>
              </a:spcAft>
              <a:buSzPts val="900"/>
              <a:buNone/>
              <a:defRPr/>
            </a:lvl2pPr>
            <a:lvl3pPr lvl="2" algn="l" rtl="0">
              <a:spcBef>
                <a:spcPts val="0"/>
              </a:spcBef>
              <a:spcAft>
                <a:spcPts val="0"/>
              </a:spcAft>
              <a:buSzPts val="900"/>
              <a:buNone/>
              <a:defRPr/>
            </a:lvl3pPr>
            <a:lvl4pPr lvl="3" algn="l" rtl="0">
              <a:spcBef>
                <a:spcPts val="0"/>
              </a:spcBef>
              <a:spcAft>
                <a:spcPts val="0"/>
              </a:spcAft>
              <a:buSzPts val="900"/>
              <a:buNone/>
              <a:defRPr/>
            </a:lvl4pPr>
            <a:lvl5pPr lvl="4" algn="l" rtl="0">
              <a:spcBef>
                <a:spcPts val="0"/>
              </a:spcBef>
              <a:spcAft>
                <a:spcPts val="0"/>
              </a:spcAft>
              <a:buSzPts val="900"/>
              <a:buNone/>
              <a:defRPr/>
            </a:lvl5pPr>
            <a:lvl6pPr lvl="5" algn="l" rtl="0">
              <a:spcBef>
                <a:spcPts val="0"/>
              </a:spcBef>
              <a:spcAft>
                <a:spcPts val="0"/>
              </a:spcAft>
              <a:buSzPts val="900"/>
              <a:buNone/>
              <a:defRPr/>
            </a:lvl6pPr>
            <a:lvl7pPr lvl="6" algn="l" rtl="0">
              <a:spcBef>
                <a:spcPts val="0"/>
              </a:spcBef>
              <a:spcAft>
                <a:spcPts val="0"/>
              </a:spcAft>
              <a:buSzPts val="900"/>
              <a:buNone/>
              <a:defRPr/>
            </a:lvl7pPr>
            <a:lvl8pPr lvl="7" algn="l" rtl="0">
              <a:spcBef>
                <a:spcPts val="0"/>
              </a:spcBef>
              <a:spcAft>
                <a:spcPts val="0"/>
              </a:spcAft>
              <a:buSzPts val="900"/>
              <a:buNone/>
              <a:defRPr/>
            </a:lvl8pPr>
            <a:lvl9pPr lvl="8" algn="l" rtl="0">
              <a:spcBef>
                <a:spcPts val="0"/>
              </a:spcBef>
              <a:spcAft>
                <a:spcPts val="0"/>
              </a:spcAft>
              <a:buSzPts val="900"/>
              <a:buNone/>
              <a:defRPr/>
            </a:lvl9pPr>
          </a:lstStyle>
          <a:p>
            <a:endParaRPr/>
          </a:p>
        </p:txBody>
      </p:sp>
      <p:sp>
        <p:nvSpPr>
          <p:cNvPr id="162" name="Google Shape;162;g2e742cb2966_0_156"/>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rtl="0">
              <a:spcBef>
                <a:spcPts val="0"/>
              </a:spcBef>
              <a:spcAft>
                <a:spcPts val="0"/>
              </a:spcAft>
              <a:buSzPts val="900"/>
              <a:buNone/>
              <a:defRPr/>
            </a:lvl1pPr>
            <a:lvl2pPr lvl="1" algn="l" rtl="0">
              <a:spcBef>
                <a:spcPts val="0"/>
              </a:spcBef>
              <a:spcAft>
                <a:spcPts val="0"/>
              </a:spcAft>
              <a:buSzPts val="900"/>
              <a:buNone/>
              <a:defRPr/>
            </a:lvl2pPr>
            <a:lvl3pPr lvl="2" algn="l" rtl="0">
              <a:spcBef>
                <a:spcPts val="0"/>
              </a:spcBef>
              <a:spcAft>
                <a:spcPts val="0"/>
              </a:spcAft>
              <a:buSzPts val="900"/>
              <a:buNone/>
              <a:defRPr/>
            </a:lvl3pPr>
            <a:lvl4pPr lvl="3" algn="l" rtl="0">
              <a:spcBef>
                <a:spcPts val="0"/>
              </a:spcBef>
              <a:spcAft>
                <a:spcPts val="0"/>
              </a:spcAft>
              <a:buSzPts val="900"/>
              <a:buNone/>
              <a:defRPr/>
            </a:lvl4pPr>
            <a:lvl5pPr lvl="4" algn="l" rtl="0">
              <a:spcBef>
                <a:spcPts val="0"/>
              </a:spcBef>
              <a:spcAft>
                <a:spcPts val="0"/>
              </a:spcAft>
              <a:buSzPts val="900"/>
              <a:buNone/>
              <a:defRPr/>
            </a:lvl5pPr>
            <a:lvl6pPr lvl="5" algn="l" rtl="0">
              <a:spcBef>
                <a:spcPts val="0"/>
              </a:spcBef>
              <a:spcAft>
                <a:spcPts val="0"/>
              </a:spcAft>
              <a:buSzPts val="900"/>
              <a:buNone/>
              <a:defRPr/>
            </a:lvl6pPr>
            <a:lvl7pPr lvl="6" algn="l" rtl="0">
              <a:spcBef>
                <a:spcPts val="0"/>
              </a:spcBef>
              <a:spcAft>
                <a:spcPts val="0"/>
              </a:spcAft>
              <a:buSzPts val="900"/>
              <a:buNone/>
              <a:defRPr/>
            </a:lvl7pPr>
            <a:lvl8pPr lvl="7" algn="l" rtl="0">
              <a:spcBef>
                <a:spcPts val="0"/>
              </a:spcBef>
              <a:spcAft>
                <a:spcPts val="0"/>
              </a:spcAft>
              <a:buSzPts val="900"/>
              <a:buNone/>
              <a:defRPr/>
            </a:lvl8pPr>
            <a:lvl9pPr lvl="8" algn="l" rtl="0">
              <a:spcBef>
                <a:spcPts val="0"/>
              </a:spcBef>
              <a:spcAft>
                <a:spcPts val="0"/>
              </a:spcAft>
              <a:buSzPts val="900"/>
              <a:buNone/>
              <a:defRPr/>
            </a:lvl9pPr>
          </a:lstStyle>
          <a:p>
            <a:endParaRPr/>
          </a:p>
        </p:txBody>
      </p:sp>
      <p:sp>
        <p:nvSpPr>
          <p:cNvPr id="163" name="Google Shape;163;g2e742cb2966_0_156"/>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or-I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5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or-I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EFAULT">
  <p:cSld name="DEFAULT">
    <p:spTree>
      <p:nvGrpSpPr>
        <p:cNvPr id="1" name="Shape 40"/>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1"/>
        <p:cNvGrpSpPr/>
        <p:nvPr/>
      </p:nvGrpSpPr>
      <p:grpSpPr>
        <a:xfrm>
          <a:off x="0" y="0"/>
          <a:ext cx="0" cy="0"/>
          <a:chOff x="0" y="0"/>
          <a:chExt cx="0" cy="0"/>
        </a:xfrm>
      </p:grpSpPr>
      <p:sp>
        <p:nvSpPr>
          <p:cNvPr id="42" name="Google Shape;42;p5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5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4" name="Google Shape;44;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or-I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7"/>
        <p:cNvGrpSpPr/>
        <p:nvPr/>
      </p:nvGrpSpPr>
      <p:grpSpPr>
        <a:xfrm>
          <a:off x="0" y="0"/>
          <a:ext cx="0" cy="0"/>
          <a:chOff x="0" y="0"/>
          <a:chExt cx="0" cy="0"/>
        </a:xfrm>
      </p:grpSpPr>
      <p:sp>
        <p:nvSpPr>
          <p:cNvPr id="48" name="Google Shape;48;p5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5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5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or-I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4"/>
        <p:cNvGrpSpPr/>
        <p:nvPr/>
      </p:nvGrpSpPr>
      <p:grpSpPr>
        <a:xfrm>
          <a:off x="0" y="0"/>
          <a:ext cx="0" cy="0"/>
          <a:chOff x="0" y="0"/>
          <a:chExt cx="0" cy="0"/>
        </a:xfrm>
      </p:grpSpPr>
      <p:sp>
        <p:nvSpPr>
          <p:cNvPr id="55" name="Google Shape;55;p5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5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7" name="Google Shape;57;p5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5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5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or-I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3"/>
        <p:cNvGrpSpPr/>
        <p:nvPr/>
      </p:nvGrpSpPr>
      <p:grpSpPr>
        <a:xfrm>
          <a:off x="0" y="0"/>
          <a:ext cx="0" cy="0"/>
          <a:chOff x="0" y="0"/>
          <a:chExt cx="0" cy="0"/>
        </a:xfrm>
      </p:grpSpPr>
      <p:sp>
        <p:nvSpPr>
          <p:cNvPr id="64" name="Google Shape;64;p5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5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6" name="Google Shape;66;p5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or-I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0"/>
        <p:cNvGrpSpPr/>
        <p:nvPr/>
      </p:nvGrpSpPr>
      <p:grpSpPr>
        <a:xfrm>
          <a:off x="0" y="0"/>
          <a:ext cx="0" cy="0"/>
          <a:chOff x="0" y="0"/>
          <a:chExt cx="0" cy="0"/>
        </a:xfrm>
      </p:grpSpPr>
      <p:sp>
        <p:nvSpPr>
          <p:cNvPr id="71" name="Google Shape;71;p5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58"/>
          <p:cNvSpPr>
            <a:spLocks noGrp="1"/>
          </p:cNvSpPr>
          <p:nvPr>
            <p:ph type="pic" idx="2"/>
          </p:nvPr>
        </p:nvSpPr>
        <p:spPr>
          <a:xfrm>
            <a:off x="5183188" y="987425"/>
            <a:ext cx="6172200" cy="4873625"/>
          </a:xfrm>
          <a:prstGeom prst="rect">
            <a:avLst/>
          </a:prstGeom>
          <a:noFill/>
          <a:ln>
            <a:noFill/>
          </a:ln>
        </p:spPr>
      </p:sp>
      <p:sp>
        <p:nvSpPr>
          <p:cNvPr id="73" name="Google Shape;73;p5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4" name="Google Shape;74;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or-I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FFFFF"/>
            </a:gs>
            <a:gs pos="35000">
              <a:srgbClr val="FFFFFF"/>
            </a:gs>
            <a:gs pos="100000">
              <a:schemeClr val="accent4"/>
            </a:gs>
          </a:gsLst>
          <a:path path="circle">
            <a:fillToRect l="50000" t="50000" r="50000" b="50000"/>
          </a:path>
          <a:tileRect/>
        </a:gradFill>
        <a:effectLst/>
      </p:bgPr>
    </p:bg>
    <p:spTree>
      <p:nvGrpSpPr>
        <p:cNvPr id="1" name="Shape 9"/>
        <p:cNvGrpSpPr/>
        <p:nvPr/>
      </p:nvGrpSpPr>
      <p:grpSpPr>
        <a:xfrm>
          <a:off x="0" y="0"/>
          <a:ext cx="0" cy="0"/>
          <a:chOff x="0" y="0"/>
          <a:chExt cx="0" cy="0"/>
        </a:xfrm>
      </p:grpSpPr>
      <p:sp>
        <p:nvSpPr>
          <p:cNvPr id="10" name="Google Shape;10;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or-IN"/>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9"/>
        <p:cNvGrpSpPr/>
        <p:nvPr/>
      </p:nvGrpSpPr>
      <p:grpSpPr>
        <a:xfrm>
          <a:off x="0" y="0"/>
          <a:ext cx="0" cy="0"/>
          <a:chOff x="0" y="0"/>
          <a:chExt cx="0" cy="0"/>
        </a:xfrm>
      </p:grpSpPr>
      <p:sp>
        <p:nvSpPr>
          <p:cNvPr id="90" name="Google Shape;90;g2e742cb2966_0_87"/>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marR="0" lvl="0" algn="ctr" rtl="0">
              <a:spcBef>
                <a:spcPts val="0"/>
              </a:spcBef>
              <a:spcAft>
                <a:spcPts val="0"/>
              </a:spcAft>
              <a:buClr>
                <a:schemeClr val="dk1"/>
              </a:buClr>
              <a:buSzPts val="2900"/>
              <a:buFont typeface="Calibri"/>
              <a:buNone/>
              <a:defRPr sz="2900" b="0" i="0" u="none" strike="noStrike" cap="none">
                <a:solidFill>
                  <a:schemeClr val="dk1"/>
                </a:solidFill>
                <a:latin typeface="Calibri"/>
                <a:ea typeface="Calibri"/>
                <a:cs typeface="Calibri"/>
                <a:sym typeface="Calibri"/>
              </a:defRPr>
            </a:lvl1pPr>
            <a:lvl2pPr lvl="1" rtl="0">
              <a:spcBef>
                <a:spcPts val="0"/>
              </a:spcBef>
              <a:spcAft>
                <a:spcPts val="0"/>
              </a:spcAft>
              <a:buSzPts val="900"/>
              <a:buNone/>
              <a:defRPr sz="1200"/>
            </a:lvl2pPr>
            <a:lvl3pPr lvl="2" rtl="0">
              <a:spcBef>
                <a:spcPts val="0"/>
              </a:spcBef>
              <a:spcAft>
                <a:spcPts val="0"/>
              </a:spcAft>
              <a:buSzPts val="900"/>
              <a:buNone/>
              <a:defRPr sz="1200"/>
            </a:lvl3pPr>
            <a:lvl4pPr lvl="3" rtl="0">
              <a:spcBef>
                <a:spcPts val="0"/>
              </a:spcBef>
              <a:spcAft>
                <a:spcPts val="0"/>
              </a:spcAft>
              <a:buSzPts val="900"/>
              <a:buNone/>
              <a:defRPr sz="1200"/>
            </a:lvl4pPr>
            <a:lvl5pPr lvl="4" rtl="0">
              <a:spcBef>
                <a:spcPts val="0"/>
              </a:spcBef>
              <a:spcAft>
                <a:spcPts val="0"/>
              </a:spcAft>
              <a:buSzPts val="900"/>
              <a:buNone/>
              <a:defRPr sz="1200"/>
            </a:lvl5pPr>
            <a:lvl6pPr lvl="5" rtl="0">
              <a:spcBef>
                <a:spcPts val="0"/>
              </a:spcBef>
              <a:spcAft>
                <a:spcPts val="0"/>
              </a:spcAft>
              <a:buSzPts val="900"/>
              <a:buNone/>
              <a:defRPr sz="1200"/>
            </a:lvl6pPr>
            <a:lvl7pPr lvl="6" rtl="0">
              <a:spcBef>
                <a:spcPts val="0"/>
              </a:spcBef>
              <a:spcAft>
                <a:spcPts val="0"/>
              </a:spcAft>
              <a:buSzPts val="900"/>
              <a:buNone/>
              <a:defRPr sz="1200"/>
            </a:lvl7pPr>
            <a:lvl8pPr lvl="7" rtl="0">
              <a:spcBef>
                <a:spcPts val="0"/>
              </a:spcBef>
              <a:spcAft>
                <a:spcPts val="0"/>
              </a:spcAft>
              <a:buSzPts val="900"/>
              <a:buNone/>
              <a:defRPr sz="1200"/>
            </a:lvl8pPr>
            <a:lvl9pPr lvl="8" rtl="0">
              <a:spcBef>
                <a:spcPts val="0"/>
              </a:spcBef>
              <a:spcAft>
                <a:spcPts val="0"/>
              </a:spcAft>
              <a:buSzPts val="900"/>
              <a:buNone/>
              <a:defRPr sz="1200"/>
            </a:lvl9pPr>
          </a:lstStyle>
          <a:p>
            <a:endParaRPr/>
          </a:p>
        </p:txBody>
      </p:sp>
      <p:sp>
        <p:nvSpPr>
          <p:cNvPr id="91" name="Google Shape;91;g2e742cb2966_0_87"/>
          <p:cNvSpPr txBox="1">
            <a:spLocks noGrp="1"/>
          </p:cNvSpPr>
          <p:nvPr>
            <p:ph type="body" idx="1"/>
          </p:nvPr>
        </p:nvSpPr>
        <p:spPr>
          <a:xfrm>
            <a:off x="304800" y="1066800"/>
            <a:ext cx="5486400" cy="3017400"/>
          </a:xfrm>
          <a:prstGeom prst="rect">
            <a:avLst/>
          </a:prstGeom>
          <a:noFill/>
          <a:ln>
            <a:noFill/>
          </a:ln>
        </p:spPr>
        <p:txBody>
          <a:bodyPr spcFirstLastPara="1" wrap="square" lIns="60950" tIns="30475" rIns="60950" bIns="30475" anchor="t" anchorCtr="0">
            <a:normAutofit/>
          </a:bodyPr>
          <a:lstStyle>
            <a:lvl1pPr marL="457200" marR="0" lvl="0" indent="-361950" algn="l" rtl="0">
              <a:spcBef>
                <a:spcPts val="4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9250" algn="l" rtl="0">
              <a:spcBef>
                <a:spcPts val="4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2pPr>
            <a:lvl3pPr marL="1371600" marR="0" lvl="2" indent="-330200" algn="l" rtl="0">
              <a:spcBef>
                <a:spcPts val="3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1150" algn="l" rtl="0">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4pPr>
            <a:lvl5pPr marL="2286000" marR="0" lvl="4" indent="-311150" algn="l" rtl="0">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5pPr>
            <a:lvl6pPr marL="2743200" marR="0" lvl="5" indent="-311150" algn="l" rtl="0">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6pPr>
            <a:lvl7pPr marL="3200400" marR="0" lvl="6" indent="-311150" algn="l" rtl="0">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7pPr>
            <a:lvl8pPr marL="3657600" marR="0" lvl="7" indent="-311150" algn="l" rtl="0">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8pPr>
            <a:lvl9pPr marL="4114800" marR="0" lvl="8" indent="-311150" algn="l" rtl="0">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9pPr>
          </a:lstStyle>
          <a:p>
            <a:endParaRPr/>
          </a:p>
        </p:txBody>
      </p:sp>
      <p:sp>
        <p:nvSpPr>
          <p:cNvPr id="92" name="Google Shape;92;g2e742cb2966_0_87"/>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marR="0" lvl="0" algn="l" rtl="0">
              <a:spcBef>
                <a:spcPts val="0"/>
              </a:spcBef>
              <a:spcAft>
                <a:spcPts val="0"/>
              </a:spcAft>
              <a:buSzPts val="900"/>
              <a:buNone/>
              <a:defRPr sz="8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900"/>
              <a:buNone/>
              <a:defRPr sz="12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900"/>
              <a:buNone/>
              <a:defRPr sz="12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900"/>
              <a:buNone/>
              <a:defRPr sz="12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900"/>
              <a:buNone/>
              <a:defRPr sz="12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900"/>
              <a:buNone/>
              <a:defRPr sz="12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900"/>
              <a:buNone/>
              <a:defRPr sz="12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900"/>
              <a:buNone/>
              <a:defRPr sz="12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900"/>
              <a:buNone/>
              <a:defRPr sz="1200" b="0" i="0" u="none" strike="noStrike" cap="none">
                <a:solidFill>
                  <a:schemeClr val="dk1"/>
                </a:solidFill>
                <a:latin typeface="Calibri"/>
                <a:ea typeface="Calibri"/>
                <a:cs typeface="Calibri"/>
                <a:sym typeface="Calibri"/>
              </a:defRPr>
            </a:lvl9pPr>
          </a:lstStyle>
          <a:p>
            <a:endParaRPr/>
          </a:p>
        </p:txBody>
      </p:sp>
      <p:sp>
        <p:nvSpPr>
          <p:cNvPr id="93" name="Google Shape;93;g2e742cb2966_0_87"/>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marR="0" lvl="0" algn="ctr" rtl="0">
              <a:spcBef>
                <a:spcPts val="0"/>
              </a:spcBef>
              <a:spcAft>
                <a:spcPts val="0"/>
              </a:spcAft>
              <a:buSzPts val="900"/>
              <a:buNone/>
              <a:defRPr sz="8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900"/>
              <a:buNone/>
              <a:defRPr sz="12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900"/>
              <a:buNone/>
              <a:defRPr sz="12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900"/>
              <a:buNone/>
              <a:defRPr sz="12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900"/>
              <a:buNone/>
              <a:defRPr sz="12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900"/>
              <a:buNone/>
              <a:defRPr sz="12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900"/>
              <a:buNone/>
              <a:defRPr sz="12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900"/>
              <a:buNone/>
              <a:defRPr sz="12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900"/>
              <a:buNone/>
              <a:defRPr sz="1200" b="0" i="0" u="none" strike="noStrike" cap="none">
                <a:solidFill>
                  <a:schemeClr val="dk1"/>
                </a:solidFill>
                <a:latin typeface="Calibri"/>
                <a:ea typeface="Calibri"/>
                <a:cs typeface="Calibri"/>
                <a:sym typeface="Calibri"/>
              </a:defRPr>
            </a:lvl9pPr>
          </a:lstStyle>
          <a:p>
            <a:endParaRPr/>
          </a:p>
        </p:txBody>
      </p:sp>
      <p:sp>
        <p:nvSpPr>
          <p:cNvPr id="94" name="Google Shape;94;g2e742cb2966_0_87"/>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rtl="0">
              <a:spcBef>
                <a:spcPts val="0"/>
              </a:spcBef>
              <a:buNone/>
              <a:defRPr sz="800" b="0" i="0" u="none" strike="noStrike" cap="none">
                <a:solidFill>
                  <a:srgbClr val="888888"/>
                </a:solidFill>
                <a:latin typeface="Calibri"/>
                <a:ea typeface="Calibri"/>
                <a:cs typeface="Calibri"/>
                <a:sym typeface="Calibri"/>
              </a:defRPr>
            </a:lvl1pPr>
            <a:lvl2pPr marL="0" marR="0" lvl="1" indent="0" algn="r" rtl="0">
              <a:spcBef>
                <a:spcPts val="0"/>
              </a:spcBef>
              <a:buNone/>
              <a:defRPr sz="800" b="0" i="0" u="none" strike="noStrike" cap="none">
                <a:solidFill>
                  <a:srgbClr val="888888"/>
                </a:solidFill>
                <a:latin typeface="Calibri"/>
                <a:ea typeface="Calibri"/>
                <a:cs typeface="Calibri"/>
                <a:sym typeface="Calibri"/>
              </a:defRPr>
            </a:lvl2pPr>
            <a:lvl3pPr marL="0" marR="0" lvl="2" indent="0" algn="r" rtl="0">
              <a:spcBef>
                <a:spcPts val="0"/>
              </a:spcBef>
              <a:buNone/>
              <a:defRPr sz="800" b="0" i="0" u="none" strike="noStrike" cap="none">
                <a:solidFill>
                  <a:srgbClr val="888888"/>
                </a:solidFill>
                <a:latin typeface="Calibri"/>
                <a:ea typeface="Calibri"/>
                <a:cs typeface="Calibri"/>
                <a:sym typeface="Calibri"/>
              </a:defRPr>
            </a:lvl3pPr>
            <a:lvl4pPr marL="0" marR="0" lvl="3" indent="0" algn="r" rtl="0">
              <a:spcBef>
                <a:spcPts val="0"/>
              </a:spcBef>
              <a:buNone/>
              <a:defRPr sz="800" b="0" i="0" u="none" strike="noStrike" cap="none">
                <a:solidFill>
                  <a:srgbClr val="888888"/>
                </a:solidFill>
                <a:latin typeface="Calibri"/>
                <a:ea typeface="Calibri"/>
                <a:cs typeface="Calibri"/>
                <a:sym typeface="Calibri"/>
              </a:defRPr>
            </a:lvl4pPr>
            <a:lvl5pPr marL="0" marR="0" lvl="4" indent="0" algn="r" rtl="0">
              <a:spcBef>
                <a:spcPts val="0"/>
              </a:spcBef>
              <a:buNone/>
              <a:defRPr sz="800" b="0" i="0" u="none" strike="noStrike" cap="none">
                <a:solidFill>
                  <a:srgbClr val="888888"/>
                </a:solidFill>
                <a:latin typeface="Calibri"/>
                <a:ea typeface="Calibri"/>
                <a:cs typeface="Calibri"/>
                <a:sym typeface="Calibri"/>
              </a:defRPr>
            </a:lvl5pPr>
            <a:lvl6pPr marL="0" marR="0" lvl="5" indent="0" algn="r" rtl="0">
              <a:spcBef>
                <a:spcPts val="0"/>
              </a:spcBef>
              <a:buNone/>
              <a:defRPr sz="800" b="0" i="0" u="none" strike="noStrike" cap="none">
                <a:solidFill>
                  <a:srgbClr val="888888"/>
                </a:solidFill>
                <a:latin typeface="Calibri"/>
                <a:ea typeface="Calibri"/>
                <a:cs typeface="Calibri"/>
                <a:sym typeface="Calibri"/>
              </a:defRPr>
            </a:lvl6pPr>
            <a:lvl7pPr marL="0" marR="0" lvl="6" indent="0" algn="r" rtl="0">
              <a:spcBef>
                <a:spcPts val="0"/>
              </a:spcBef>
              <a:buNone/>
              <a:defRPr sz="800" b="0" i="0" u="none" strike="noStrike" cap="none">
                <a:solidFill>
                  <a:srgbClr val="888888"/>
                </a:solidFill>
                <a:latin typeface="Calibri"/>
                <a:ea typeface="Calibri"/>
                <a:cs typeface="Calibri"/>
                <a:sym typeface="Calibri"/>
              </a:defRPr>
            </a:lvl7pPr>
            <a:lvl8pPr marL="0" marR="0" lvl="7" indent="0" algn="r" rtl="0">
              <a:spcBef>
                <a:spcPts val="0"/>
              </a:spcBef>
              <a:buNone/>
              <a:defRPr sz="800" b="0" i="0" u="none" strike="noStrike" cap="none">
                <a:solidFill>
                  <a:srgbClr val="888888"/>
                </a:solidFill>
                <a:latin typeface="Calibri"/>
                <a:ea typeface="Calibri"/>
                <a:cs typeface="Calibri"/>
                <a:sym typeface="Calibri"/>
              </a:defRPr>
            </a:lvl8pPr>
            <a:lvl9pPr marL="0" marR="0" lvl="8" indent="0" algn="r" rtl="0">
              <a:spcBef>
                <a:spcPts val="0"/>
              </a:spcBef>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or-IN"/>
              <a:t>‹#›</a:t>
            </a:fld>
            <a:endParaRPr/>
          </a:p>
        </p:txBody>
      </p:sp>
    </p:spTree>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1.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BB4D4"/>
        </a:solidFill>
        <a:effectLst/>
      </p:bgPr>
    </p:bg>
    <p:spTree>
      <p:nvGrpSpPr>
        <p:cNvPr id="1" name="Shape 167"/>
        <p:cNvGrpSpPr/>
        <p:nvPr/>
      </p:nvGrpSpPr>
      <p:grpSpPr>
        <a:xfrm>
          <a:off x="0" y="0"/>
          <a:ext cx="0" cy="0"/>
          <a:chOff x="0" y="0"/>
          <a:chExt cx="0" cy="0"/>
        </a:xfrm>
      </p:grpSpPr>
      <p:grpSp>
        <p:nvGrpSpPr>
          <p:cNvPr id="168" name="Google Shape;168;g2e742cb2966_0_162"/>
          <p:cNvGrpSpPr/>
          <p:nvPr/>
        </p:nvGrpSpPr>
        <p:grpSpPr>
          <a:xfrm>
            <a:off x="1" y="-847812"/>
            <a:ext cx="12191876" cy="2166540"/>
            <a:chOff x="0" y="-314325"/>
            <a:chExt cx="5061600" cy="855900"/>
          </a:xfrm>
        </p:grpSpPr>
        <p:sp>
          <p:nvSpPr>
            <p:cNvPr id="169" name="Google Shape;169;g2e742cb2966_0_162"/>
            <p:cNvSpPr/>
            <p:nvPr/>
          </p:nvSpPr>
          <p:spPr>
            <a:xfrm>
              <a:off x="0" y="0"/>
              <a:ext cx="5061562" cy="541495"/>
            </a:xfrm>
            <a:custGeom>
              <a:avLst/>
              <a:gdLst/>
              <a:ahLst/>
              <a:cxnLst/>
              <a:rect l="l" t="t" r="r" b="b"/>
              <a:pathLst>
                <a:path w="5061562" h="541495" extrusionOk="0">
                  <a:moveTo>
                    <a:pt x="20545" y="0"/>
                  </a:moveTo>
                  <a:lnTo>
                    <a:pt x="5041016" y="0"/>
                  </a:lnTo>
                  <a:cubicBezTo>
                    <a:pt x="5046465" y="0"/>
                    <a:pt x="5051691" y="2165"/>
                    <a:pt x="5055544" y="6018"/>
                  </a:cubicBezTo>
                  <a:cubicBezTo>
                    <a:pt x="5059397" y="9870"/>
                    <a:pt x="5061562" y="15096"/>
                    <a:pt x="5061562" y="20545"/>
                  </a:cubicBezTo>
                  <a:lnTo>
                    <a:pt x="5061562" y="520950"/>
                  </a:lnTo>
                  <a:cubicBezTo>
                    <a:pt x="5061562" y="526399"/>
                    <a:pt x="5059397" y="531624"/>
                    <a:pt x="5055544" y="535477"/>
                  </a:cubicBezTo>
                  <a:cubicBezTo>
                    <a:pt x="5051691" y="539330"/>
                    <a:pt x="5046465" y="541495"/>
                    <a:pt x="5041016" y="541495"/>
                  </a:cubicBezTo>
                  <a:lnTo>
                    <a:pt x="20545" y="541495"/>
                  </a:lnTo>
                  <a:cubicBezTo>
                    <a:pt x="15096" y="541495"/>
                    <a:pt x="9870" y="539330"/>
                    <a:pt x="6018" y="535477"/>
                  </a:cubicBezTo>
                  <a:cubicBezTo>
                    <a:pt x="2165" y="531624"/>
                    <a:pt x="0" y="526399"/>
                    <a:pt x="0" y="520950"/>
                  </a:cubicBezTo>
                  <a:lnTo>
                    <a:pt x="0" y="20545"/>
                  </a:lnTo>
                  <a:cubicBezTo>
                    <a:pt x="0" y="15096"/>
                    <a:pt x="2165" y="9870"/>
                    <a:pt x="6018" y="6018"/>
                  </a:cubicBezTo>
                  <a:cubicBezTo>
                    <a:pt x="9870" y="2165"/>
                    <a:pt x="15096" y="0"/>
                    <a:pt x="20545" y="0"/>
                  </a:cubicBezTo>
                  <a:close/>
                </a:path>
              </a:pathLst>
            </a:custGeom>
            <a:solidFill>
              <a:srgbClr val="FFFFFF"/>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a:p>
          </p:txBody>
        </p:sp>
        <p:sp>
          <p:nvSpPr>
            <p:cNvPr id="170" name="Google Shape;170;g2e742cb2966_0_162"/>
            <p:cNvSpPr txBox="1"/>
            <p:nvPr/>
          </p:nvSpPr>
          <p:spPr>
            <a:xfrm>
              <a:off x="0" y="-314325"/>
              <a:ext cx="5061600" cy="855900"/>
            </a:xfrm>
            <a:prstGeom prst="rect">
              <a:avLst/>
            </a:prstGeom>
            <a:noFill/>
            <a:ln>
              <a:noFill/>
            </a:ln>
          </p:spPr>
          <p:txBody>
            <a:bodyPr spcFirstLastPara="1" wrap="square" lIns="33875" tIns="33875" rIns="33875" bIns="33875" anchor="ctr" anchorCtr="0">
              <a:noAutofit/>
            </a:bodyPr>
            <a:lstStyle/>
            <a:p>
              <a:pPr marL="0" marR="0" lvl="0" indent="0" algn="ctr" rtl="0">
                <a:lnSpc>
                  <a:spcPct val="347166"/>
                </a:lnSpc>
                <a:spcBef>
                  <a:spcPts val="0"/>
                </a:spcBef>
                <a:spcAft>
                  <a:spcPts val="0"/>
                </a:spcAft>
                <a:buNone/>
              </a:pPr>
              <a:endParaRPr sz="1200" b="0" i="0" u="none" strike="noStrike" cap="none">
                <a:solidFill>
                  <a:schemeClr val="dk1"/>
                </a:solidFill>
                <a:latin typeface="Calibri"/>
                <a:ea typeface="Calibri"/>
                <a:cs typeface="Calibri"/>
                <a:sym typeface="Calibri"/>
              </a:endParaRPr>
            </a:p>
          </p:txBody>
        </p:sp>
      </p:grpSp>
      <p:sp>
        <p:nvSpPr>
          <p:cNvPr id="171" name="Google Shape;171;g2e742cb2966_0_162"/>
          <p:cNvSpPr/>
          <p:nvPr/>
        </p:nvSpPr>
        <p:spPr>
          <a:xfrm>
            <a:off x="1542495" y="125009"/>
            <a:ext cx="1121664" cy="1121664"/>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rotWithShape="1">
            <a:blip r:embed="rId3">
              <a:alphaModFix/>
            </a:blip>
            <a:stretch>
              <a:fillRect t="-12258" b="-12258"/>
            </a:stretch>
          </a:blip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a:p>
        </p:txBody>
      </p:sp>
      <p:sp>
        <p:nvSpPr>
          <p:cNvPr id="172" name="Google Shape;172;g2e742cb2966_0_162"/>
          <p:cNvSpPr/>
          <p:nvPr/>
        </p:nvSpPr>
        <p:spPr>
          <a:xfrm rot="-1114243">
            <a:off x="7165667" y="2146198"/>
            <a:ext cx="6935314" cy="5636519"/>
          </a:xfrm>
          <a:custGeom>
            <a:avLst/>
            <a:gdLst/>
            <a:ahLst/>
            <a:cxnLst/>
            <a:rect l="l" t="t" r="r" b="b"/>
            <a:pathLst>
              <a:path w="10393994" h="8447483" extrusionOk="0">
                <a:moveTo>
                  <a:pt x="0" y="0"/>
                </a:moveTo>
                <a:lnTo>
                  <a:pt x="10393994" y="0"/>
                </a:lnTo>
                <a:lnTo>
                  <a:pt x="10393994" y="8447483"/>
                </a:lnTo>
                <a:lnTo>
                  <a:pt x="0" y="8447483"/>
                </a:lnTo>
                <a:lnTo>
                  <a:pt x="0" y="0"/>
                </a:lnTo>
                <a:close/>
              </a:path>
            </a:pathLst>
          </a:custGeom>
          <a:blipFill rotWithShape="1">
            <a:blip r:embed="rId4">
              <a:alphaModFix amt="50000"/>
            </a:blip>
            <a:stretch>
              <a:fillRect/>
            </a:stretch>
          </a:blipFill>
          <a:ln>
            <a:noFill/>
          </a:ln>
        </p:spPr>
      </p:sp>
      <p:grpSp>
        <p:nvGrpSpPr>
          <p:cNvPr id="173" name="Google Shape;173;g2e742cb2966_0_162"/>
          <p:cNvGrpSpPr/>
          <p:nvPr/>
        </p:nvGrpSpPr>
        <p:grpSpPr>
          <a:xfrm>
            <a:off x="-1" y="4170618"/>
            <a:ext cx="12192027" cy="2687481"/>
            <a:chOff x="0" y="-314325"/>
            <a:chExt cx="5117540" cy="1061700"/>
          </a:xfrm>
        </p:grpSpPr>
        <p:sp>
          <p:nvSpPr>
            <p:cNvPr id="174" name="Google Shape;174;g2e742cb2966_0_162"/>
            <p:cNvSpPr/>
            <p:nvPr/>
          </p:nvSpPr>
          <p:spPr>
            <a:xfrm>
              <a:off x="0" y="0"/>
              <a:ext cx="5117540" cy="747351"/>
            </a:xfrm>
            <a:custGeom>
              <a:avLst/>
              <a:gdLst/>
              <a:ahLst/>
              <a:cxnLst/>
              <a:rect l="l" t="t" r="r" b="b"/>
              <a:pathLst>
                <a:path w="5117540" h="747351" extrusionOk="0">
                  <a:moveTo>
                    <a:pt x="20320" y="0"/>
                  </a:moveTo>
                  <a:lnTo>
                    <a:pt x="5097219" y="0"/>
                  </a:lnTo>
                  <a:cubicBezTo>
                    <a:pt x="5102609" y="0"/>
                    <a:pt x="5107777" y="2141"/>
                    <a:pt x="5111588" y="5952"/>
                  </a:cubicBezTo>
                  <a:cubicBezTo>
                    <a:pt x="5115399" y="9763"/>
                    <a:pt x="5117540" y="14931"/>
                    <a:pt x="5117540" y="20320"/>
                  </a:cubicBezTo>
                  <a:lnTo>
                    <a:pt x="5117540" y="727030"/>
                  </a:lnTo>
                  <a:cubicBezTo>
                    <a:pt x="5117540" y="738253"/>
                    <a:pt x="5108442" y="747351"/>
                    <a:pt x="5097219" y="747351"/>
                  </a:cubicBezTo>
                  <a:lnTo>
                    <a:pt x="20320" y="747351"/>
                  </a:lnTo>
                  <a:cubicBezTo>
                    <a:pt x="14931" y="747351"/>
                    <a:pt x="9763" y="745210"/>
                    <a:pt x="5952" y="741399"/>
                  </a:cubicBezTo>
                  <a:cubicBezTo>
                    <a:pt x="2141" y="737588"/>
                    <a:pt x="0" y="732420"/>
                    <a:pt x="0" y="727030"/>
                  </a:cubicBezTo>
                  <a:lnTo>
                    <a:pt x="0" y="20320"/>
                  </a:lnTo>
                  <a:cubicBezTo>
                    <a:pt x="0" y="14931"/>
                    <a:pt x="2141" y="9763"/>
                    <a:pt x="5952" y="5952"/>
                  </a:cubicBezTo>
                  <a:cubicBezTo>
                    <a:pt x="9763" y="2141"/>
                    <a:pt x="14931" y="0"/>
                    <a:pt x="20320" y="0"/>
                  </a:cubicBezTo>
                  <a:close/>
                </a:path>
              </a:pathLst>
            </a:custGeom>
            <a:solidFill>
              <a:srgbClr val="FFFFFF"/>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a:p>
          </p:txBody>
        </p:sp>
        <p:sp>
          <p:nvSpPr>
            <p:cNvPr id="175" name="Google Shape;175;g2e742cb2966_0_162"/>
            <p:cNvSpPr txBox="1"/>
            <p:nvPr/>
          </p:nvSpPr>
          <p:spPr>
            <a:xfrm>
              <a:off x="0" y="-314325"/>
              <a:ext cx="5117400" cy="1061700"/>
            </a:xfrm>
            <a:prstGeom prst="rect">
              <a:avLst/>
            </a:prstGeom>
            <a:noFill/>
            <a:ln>
              <a:noFill/>
            </a:ln>
          </p:spPr>
          <p:txBody>
            <a:bodyPr spcFirstLastPara="1" wrap="square" lIns="33875" tIns="33875" rIns="33875" bIns="33875" anchor="ctr" anchorCtr="0">
              <a:noAutofit/>
            </a:bodyPr>
            <a:lstStyle/>
            <a:p>
              <a:pPr marL="0" marR="0" lvl="0" indent="0" algn="ctr" rtl="0">
                <a:lnSpc>
                  <a:spcPct val="347166"/>
                </a:lnSpc>
                <a:spcBef>
                  <a:spcPts val="0"/>
                </a:spcBef>
                <a:spcAft>
                  <a:spcPts val="0"/>
                </a:spcAft>
                <a:buNone/>
              </a:pPr>
              <a:endParaRPr sz="1200" b="0" i="0" u="none" strike="noStrike" cap="none">
                <a:solidFill>
                  <a:schemeClr val="dk1"/>
                </a:solidFill>
                <a:latin typeface="Calibri"/>
                <a:ea typeface="Calibri"/>
                <a:cs typeface="Calibri"/>
                <a:sym typeface="Calibri"/>
              </a:endParaRPr>
            </a:p>
          </p:txBody>
        </p:sp>
      </p:grpSp>
      <p:sp>
        <p:nvSpPr>
          <p:cNvPr id="176" name="Google Shape;176;g2e742cb2966_0_162"/>
          <p:cNvSpPr txBox="1"/>
          <p:nvPr/>
        </p:nvSpPr>
        <p:spPr>
          <a:xfrm>
            <a:off x="685800" y="1968456"/>
            <a:ext cx="12526200" cy="1523700"/>
          </a:xfrm>
          <a:prstGeom prst="rect">
            <a:avLst/>
          </a:prstGeom>
          <a:noFill/>
          <a:ln>
            <a:noFill/>
          </a:ln>
        </p:spPr>
        <p:txBody>
          <a:bodyPr spcFirstLastPara="1" wrap="square" lIns="0" tIns="0" rIns="0" bIns="0" anchor="t" anchorCtr="0">
            <a:spAutoFit/>
          </a:bodyPr>
          <a:lstStyle/>
          <a:p>
            <a:pPr marL="0" marR="0" lvl="0" indent="0" algn="l" rtl="0">
              <a:lnSpc>
                <a:spcPct val="99000"/>
              </a:lnSpc>
              <a:spcBef>
                <a:spcPts val="0"/>
              </a:spcBef>
              <a:spcAft>
                <a:spcPts val="0"/>
              </a:spcAft>
              <a:buNone/>
            </a:pPr>
            <a:r>
              <a:rPr lang="or-IN" sz="5000" b="1" i="0" u="none" strike="noStrike" cap="none">
                <a:solidFill>
                  <a:srgbClr val="FFFFFF"/>
                </a:solidFill>
                <a:latin typeface="Montserrat"/>
                <a:ea typeface="Montserrat"/>
                <a:cs typeface="Montserrat"/>
                <a:sym typeface="Montserrat"/>
              </a:rPr>
              <a:t>BLOCK LEVEL TEACHER </a:t>
            </a:r>
            <a:endParaRPr sz="900"/>
          </a:p>
          <a:p>
            <a:pPr marL="0" marR="0" lvl="0" indent="0" algn="l" rtl="0">
              <a:lnSpc>
                <a:spcPct val="99000"/>
              </a:lnSpc>
              <a:spcBef>
                <a:spcPts val="0"/>
              </a:spcBef>
              <a:spcAft>
                <a:spcPts val="0"/>
              </a:spcAft>
              <a:buNone/>
            </a:pPr>
            <a:r>
              <a:rPr lang="or-IN" sz="5000" b="1" i="0" u="none" strike="noStrike" cap="none">
                <a:solidFill>
                  <a:srgbClr val="FFFFFF"/>
                </a:solidFill>
                <a:latin typeface="Montserrat"/>
                <a:ea typeface="Montserrat"/>
                <a:cs typeface="Montserrat"/>
                <a:sym typeface="Montserrat"/>
              </a:rPr>
              <a:t>TRAINING WORKSHOP ON</a:t>
            </a:r>
            <a:endParaRPr sz="900"/>
          </a:p>
        </p:txBody>
      </p:sp>
      <p:sp>
        <p:nvSpPr>
          <p:cNvPr id="177" name="Google Shape;177;g2e742cb2966_0_162"/>
          <p:cNvSpPr txBox="1"/>
          <p:nvPr/>
        </p:nvSpPr>
        <p:spPr>
          <a:xfrm>
            <a:off x="685800" y="3397206"/>
            <a:ext cx="5042100" cy="1020900"/>
          </a:xfrm>
          <a:prstGeom prst="rect">
            <a:avLst/>
          </a:prstGeom>
          <a:noFill/>
          <a:ln>
            <a:noFill/>
          </a:ln>
        </p:spPr>
        <p:txBody>
          <a:bodyPr spcFirstLastPara="1" wrap="square" lIns="0" tIns="0" rIns="0" bIns="0" anchor="t" anchorCtr="0">
            <a:spAutoFit/>
          </a:bodyPr>
          <a:lstStyle/>
          <a:p>
            <a:pPr marL="0" marR="0" lvl="0" indent="0" algn="l" rtl="0">
              <a:lnSpc>
                <a:spcPct val="98999"/>
              </a:lnSpc>
              <a:spcBef>
                <a:spcPts val="0"/>
              </a:spcBef>
              <a:spcAft>
                <a:spcPts val="0"/>
              </a:spcAft>
              <a:buNone/>
            </a:pPr>
            <a:r>
              <a:rPr lang="or-IN" sz="6700" b="1" i="0" u="none" strike="noStrike" cap="none">
                <a:solidFill>
                  <a:srgbClr val="FFDE59"/>
                </a:solidFill>
                <a:latin typeface="Montserrat"/>
                <a:ea typeface="Montserrat"/>
                <a:cs typeface="Montserrat"/>
                <a:sym typeface="Montserrat"/>
              </a:rPr>
              <a:t>‘JIGYANSA’</a:t>
            </a:r>
            <a:endParaRPr sz="900"/>
          </a:p>
        </p:txBody>
      </p:sp>
      <p:grpSp>
        <p:nvGrpSpPr>
          <p:cNvPr id="178" name="Google Shape;178;g2e742cb2966_0_162"/>
          <p:cNvGrpSpPr/>
          <p:nvPr/>
        </p:nvGrpSpPr>
        <p:grpSpPr>
          <a:xfrm>
            <a:off x="149287" y="5452808"/>
            <a:ext cx="5946750" cy="1128200"/>
            <a:chOff x="0" y="-66675"/>
            <a:chExt cx="11893500" cy="2256399"/>
          </a:xfrm>
        </p:grpSpPr>
        <p:sp>
          <p:nvSpPr>
            <p:cNvPr id="179" name="Google Shape;179;g2e742cb2966_0_162"/>
            <p:cNvSpPr txBox="1"/>
            <p:nvPr/>
          </p:nvSpPr>
          <p:spPr>
            <a:xfrm>
              <a:off x="3768361" y="-66675"/>
              <a:ext cx="4143300" cy="523200"/>
            </a:xfrm>
            <a:prstGeom prst="rect">
              <a:avLst/>
            </a:prstGeom>
            <a:noFill/>
            <a:ln>
              <a:noFill/>
            </a:ln>
          </p:spPr>
          <p:txBody>
            <a:bodyPr spcFirstLastPara="1" wrap="square" lIns="0" tIns="0" rIns="0" bIns="0" anchor="t" anchorCtr="0">
              <a:spAutoFit/>
            </a:bodyPr>
            <a:lstStyle/>
            <a:p>
              <a:pPr marL="0" marR="0" lvl="0" indent="0" algn="l" rtl="0">
                <a:lnSpc>
                  <a:spcPct val="140016"/>
                </a:lnSpc>
                <a:spcBef>
                  <a:spcPts val="0"/>
                </a:spcBef>
                <a:spcAft>
                  <a:spcPts val="0"/>
                </a:spcAft>
                <a:buNone/>
              </a:pPr>
              <a:r>
                <a:rPr lang="or-IN" sz="1700" b="0" i="0" u="none" strike="noStrike" cap="none">
                  <a:solidFill>
                    <a:srgbClr val="000000"/>
                  </a:solidFill>
                  <a:latin typeface="Poppins Light"/>
                  <a:ea typeface="Poppins Light"/>
                  <a:cs typeface="Poppins Light"/>
                  <a:sym typeface="Poppins Light"/>
                </a:rPr>
                <a:t>Knowledge Partner: </a:t>
              </a:r>
              <a:endParaRPr sz="900"/>
            </a:p>
          </p:txBody>
        </p:sp>
        <p:sp>
          <p:nvSpPr>
            <p:cNvPr id="180" name="Google Shape;180;g2e742cb2966_0_162"/>
            <p:cNvSpPr txBox="1"/>
            <p:nvPr/>
          </p:nvSpPr>
          <p:spPr>
            <a:xfrm>
              <a:off x="0" y="711924"/>
              <a:ext cx="11893500" cy="14778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or-IN" sz="2000" b="0" i="0" u="none" strike="noStrike" cap="none">
                  <a:solidFill>
                    <a:srgbClr val="000000"/>
                  </a:solidFill>
                  <a:latin typeface="Roboto"/>
                  <a:ea typeface="Roboto"/>
                  <a:cs typeface="Roboto"/>
                  <a:sym typeface="Roboto"/>
                </a:rPr>
                <a:t>UNICEF State Office for Odisha,</a:t>
              </a:r>
              <a:endParaRPr sz="900"/>
            </a:p>
            <a:p>
              <a:pPr marL="0" marR="0" lvl="0" indent="0" algn="ctr" rtl="0">
                <a:lnSpc>
                  <a:spcPct val="140000"/>
                </a:lnSpc>
                <a:spcBef>
                  <a:spcPts val="0"/>
                </a:spcBef>
                <a:spcAft>
                  <a:spcPts val="0"/>
                </a:spcAft>
                <a:buNone/>
              </a:pPr>
              <a:r>
                <a:rPr lang="or-IN" sz="2000" b="0" i="0" u="none" strike="noStrike" cap="none">
                  <a:solidFill>
                    <a:srgbClr val="000000"/>
                  </a:solidFill>
                  <a:latin typeface="Roboto"/>
                  <a:ea typeface="Roboto"/>
                  <a:cs typeface="Roboto"/>
                  <a:sym typeface="Roboto"/>
                </a:rPr>
                <a:t>Inqui-Lab Foundation &amp; Odisha Biodiversity Board </a:t>
              </a:r>
              <a:endParaRPr sz="900"/>
            </a:p>
          </p:txBody>
        </p:sp>
      </p:grpSp>
      <p:grpSp>
        <p:nvGrpSpPr>
          <p:cNvPr id="181" name="Google Shape;181;g2e742cb2966_0_162"/>
          <p:cNvGrpSpPr/>
          <p:nvPr/>
        </p:nvGrpSpPr>
        <p:grpSpPr>
          <a:xfrm>
            <a:off x="6096000" y="5452808"/>
            <a:ext cx="5946750" cy="1128200"/>
            <a:chOff x="0" y="-66675"/>
            <a:chExt cx="11893500" cy="2256399"/>
          </a:xfrm>
        </p:grpSpPr>
        <p:sp>
          <p:nvSpPr>
            <p:cNvPr id="182" name="Google Shape;182;g2e742cb2966_0_162"/>
            <p:cNvSpPr txBox="1"/>
            <p:nvPr/>
          </p:nvSpPr>
          <p:spPr>
            <a:xfrm>
              <a:off x="3768361" y="-66675"/>
              <a:ext cx="4143300" cy="523200"/>
            </a:xfrm>
            <a:prstGeom prst="rect">
              <a:avLst/>
            </a:prstGeom>
            <a:noFill/>
            <a:ln>
              <a:noFill/>
            </a:ln>
          </p:spPr>
          <p:txBody>
            <a:bodyPr spcFirstLastPara="1" wrap="square" lIns="0" tIns="0" rIns="0" bIns="0" anchor="t" anchorCtr="0">
              <a:spAutoFit/>
            </a:bodyPr>
            <a:lstStyle/>
            <a:p>
              <a:pPr marL="0" marR="0" lvl="0" indent="0" algn="l" rtl="0">
                <a:lnSpc>
                  <a:spcPct val="140016"/>
                </a:lnSpc>
                <a:spcBef>
                  <a:spcPts val="0"/>
                </a:spcBef>
                <a:spcAft>
                  <a:spcPts val="0"/>
                </a:spcAft>
                <a:buNone/>
              </a:pPr>
              <a:r>
                <a:rPr lang="or-IN" sz="1700" b="0" i="0" u="none" strike="noStrike" cap="none">
                  <a:solidFill>
                    <a:srgbClr val="000000"/>
                  </a:solidFill>
                  <a:latin typeface="Poppins Light"/>
                  <a:ea typeface="Poppins Light"/>
                  <a:cs typeface="Poppins Light"/>
                  <a:sym typeface="Poppins Light"/>
                </a:rPr>
                <a:t>Organised By: </a:t>
              </a:r>
              <a:endParaRPr sz="900"/>
            </a:p>
          </p:txBody>
        </p:sp>
        <p:sp>
          <p:nvSpPr>
            <p:cNvPr id="183" name="Google Shape;183;g2e742cb2966_0_162"/>
            <p:cNvSpPr txBox="1"/>
            <p:nvPr/>
          </p:nvSpPr>
          <p:spPr>
            <a:xfrm>
              <a:off x="0" y="711924"/>
              <a:ext cx="11893500" cy="14778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or-IN" sz="2000" b="0" i="0" u="none" strike="noStrike" cap="none">
                  <a:solidFill>
                    <a:srgbClr val="000000"/>
                  </a:solidFill>
                  <a:latin typeface="Roboto"/>
                  <a:ea typeface="Roboto"/>
                  <a:cs typeface="Roboto"/>
                  <a:sym typeface="Roboto"/>
                </a:rPr>
                <a:t>Mo School </a:t>
              </a:r>
              <a:r>
                <a:rPr lang="or-IN" sz="2000">
                  <a:latin typeface="Roboto"/>
                  <a:ea typeface="Roboto"/>
                  <a:cs typeface="Roboto"/>
                  <a:sym typeface="Roboto"/>
                </a:rPr>
                <a:t>Abhiyan</a:t>
              </a:r>
              <a:r>
                <a:rPr lang="or-IN" sz="2000" b="0" i="0" u="none" strike="noStrike" cap="none">
                  <a:solidFill>
                    <a:srgbClr val="000000"/>
                  </a:solidFill>
                  <a:latin typeface="Roboto"/>
                  <a:ea typeface="Roboto"/>
                  <a:cs typeface="Roboto"/>
                  <a:sym typeface="Roboto"/>
                </a:rPr>
                <a:t> Parichalana Sangathan,</a:t>
              </a:r>
              <a:endParaRPr sz="900"/>
            </a:p>
            <a:p>
              <a:pPr marL="0" marR="0" lvl="0" indent="0" algn="ctr" rtl="0">
                <a:lnSpc>
                  <a:spcPct val="140000"/>
                </a:lnSpc>
                <a:spcBef>
                  <a:spcPts val="0"/>
                </a:spcBef>
                <a:spcAft>
                  <a:spcPts val="0"/>
                </a:spcAft>
                <a:buNone/>
              </a:pPr>
              <a:r>
                <a:rPr lang="or-IN" sz="2000" b="0" i="0" u="none" strike="noStrike" cap="none">
                  <a:solidFill>
                    <a:srgbClr val="000000"/>
                  </a:solidFill>
                  <a:latin typeface="Roboto"/>
                  <a:ea typeface="Roboto"/>
                  <a:cs typeface="Roboto"/>
                  <a:sym typeface="Roboto"/>
                </a:rPr>
                <a:t>Government of Odisha</a:t>
              </a:r>
              <a:endParaRPr sz="900"/>
            </a:p>
          </p:txBody>
        </p:sp>
      </p:grpSp>
      <p:cxnSp>
        <p:nvCxnSpPr>
          <p:cNvPr id="184" name="Google Shape;184;g2e742cb2966_0_162"/>
          <p:cNvCxnSpPr/>
          <p:nvPr/>
        </p:nvCxnSpPr>
        <p:spPr>
          <a:xfrm>
            <a:off x="6288087" y="5346636"/>
            <a:ext cx="0" cy="1333500"/>
          </a:xfrm>
          <a:prstGeom prst="straightConnector1">
            <a:avLst/>
          </a:prstGeom>
          <a:noFill/>
          <a:ln w="47625" cap="flat" cmpd="sng">
            <a:solidFill>
              <a:srgbClr val="2BB4D4"/>
            </a:solidFill>
            <a:prstDash val="solid"/>
            <a:round/>
            <a:headEnd type="none" w="sm" len="sm"/>
            <a:tailEnd type="none" w="sm" len="sm"/>
          </a:ln>
        </p:spPr>
      </p:cxnSp>
      <p:sp>
        <p:nvSpPr>
          <p:cNvPr id="185" name="Google Shape;185;g2e742cb2966_0_162"/>
          <p:cNvSpPr/>
          <p:nvPr/>
        </p:nvSpPr>
        <p:spPr>
          <a:xfrm>
            <a:off x="5727769" y="125009"/>
            <a:ext cx="1121664" cy="1121664"/>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rotWithShape="1">
            <a:blip r:embed="rId5">
              <a:alphaModFix/>
            </a:blip>
            <a:stretch>
              <a:fillRect t="-3609" b="-3598"/>
            </a:stretch>
          </a:blip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a:p>
        </p:txBody>
      </p:sp>
      <p:sp>
        <p:nvSpPr>
          <p:cNvPr id="186" name="Google Shape;186;g2e742cb2966_0_162"/>
          <p:cNvSpPr/>
          <p:nvPr/>
        </p:nvSpPr>
        <p:spPr>
          <a:xfrm>
            <a:off x="9910049" y="125009"/>
            <a:ext cx="1121664" cy="1121664"/>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rotWithShape="1">
            <a:blip r:embed="rId6">
              <a:alphaModFix/>
            </a:blip>
            <a:stretch>
              <a:fillRect t="-669" b="-669"/>
            </a:stretch>
          </a:blip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45"/>
          <p:cNvSpPr txBox="1"/>
          <p:nvPr/>
        </p:nvSpPr>
        <p:spPr>
          <a:xfrm>
            <a:off x="671804" y="1446245"/>
            <a:ext cx="6685599" cy="4811574"/>
          </a:xfrm>
          <a:prstGeom prst="rect">
            <a:avLst/>
          </a:prstGeom>
          <a:noFill/>
          <a:ln>
            <a:noFill/>
          </a:ln>
        </p:spPr>
        <p:txBody>
          <a:bodyPr spcFirstLastPara="1" wrap="square" lIns="91425" tIns="45700" rIns="91425" bIns="45700" anchor="t" anchorCtr="0">
            <a:spAutoFit/>
          </a:bodyPr>
          <a:lstStyle/>
          <a:p>
            <a:pPr marL="0" marR="0" lvl="0" indent="0" algn="l" rtl="0">
              <a:lnSpc>
                <a:spcPct val="162714"/>
              </a:lnSpc>
              <a:spcBef>
                <a:spcPts val="0"/>
              </a:spcBef>
              <a:spcAft>
                <a:spcPts val="0"/>
              </a:spcAft>
              <a:buNone/>
            </a:pPr>
            <a:r>
              <a:rPr lang="or-IN" sz="2800" b="1">
                <a:solidFill>
                  <a:schemeClr val="dk1"/>
                </a:solidFill>
                <a:latin typeface="Calibri"/>
                <a:ea typeface="Calibri"/>
                <a:cs typeface="Calibri"/>
                <a:sym typeface="Calibri"/>
              </a:rPr>
              <a:t>ଏହ  ଅଧିବେଶନ ର ମୁଖ୍ୟ ଅଂଶ, ଯେଉଁଠାରେ</a:t>
            </a:r>
            <a:br>
              <a:rPr lang="or-IN" sz="2800">
                <a:solidFill>
                  <a:schemeClr val="dk1"/>
                </a:solidFill>
                <a:latin typeface="Calibri"/>
                <a:ea typeface="Calibri"/>
                <a:cs typeface="Calibri"/>
                <a:sym typeface="Calibri"/>
              </a:rPr>
            </a:br>
            <a:r>
              <a:rPr lang="or-IN" sz="2800" b="1">
                <a:solidFill>
                  <a:schemeClr val="dk1"/>
                </a:solidFill>
                <a:latin typeface="Calibri"/>
                <a:ea typeface="Calibri"/>
                <a:cs typeface="Calibri"/>
                <a:sym typeface="Calibri"/>
              </a:rPr>
              <a:t>ପିଲାମାନଙ୍କୁ ତୁମେ ଜାଣିଛ କି ? ପ୍ରଶ୍ନସହ ଏକ ପ୍ରସଙ୍ଗ ସହିତ ପରିଚିତ କରାଯାଏ। ଏହି ବିଷୟ ଓଡ଼ିଶା, ଭାରତ କିମ୍ବା ବିଶ୍ୱର ସହିତ ସମ୍ପର୍କିତ ଏକ ବିଷୟ ଅଟେ । ଏହା ପରେ ସେ ସମ୍ପର୍କିତ ସମାଧାନ/ପ୍ରକଳ୍ପ  କରିବାକୁ ପିଲାଙ୍କୁ କୁହାଯାଏ । ଏହାକୁ କିପରି ଉନ୍ନତ କରିପାରିବେ ସେ ବିଷୟରେ ପିଲାମାନେ ଆଲୋଚନା କରିବେ  । </a:t>
            </a:r>
            <a:br>
              <a:rPr lang="or-IN" sz="2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pic>
        <p:nvPicPr>
          <p:cNvPr id="307" name="Google Shape;307;p45" descr="A light bulb with gears and wires&#10;&#10;Description automatically generated"/>
          <p:cNvPicPr preferRelativeResize="0"/>
          <p:nvPr/>
        </p:nvPicPr>
        <p:blipFill rotWithShape="1">
          <a:blip r:embed="rId3">
            <a:alphaModFix/>
          </a:blip>
          <a:srcRect/>
          <a:stretch/>
        </p:blipFill>
        <p:spPr>
          <a:xfrm>
            <a:off x="7244862" y="2392538"/>
            <a:ext cx="4342227" cy="3637084"/>
          </a:xfrm>
          <a:prstGeom prst="rect">
            <a:avLst/>
          </a:prstGeom>
          <a:noFill/>
          <a:ln>
            <a:noFill/>
          </a:ln>
        </p:spPr>
      </p:pic>
      <p:sp>
        <p:nvSpPr>
          <p:cNvPr id="308" name="Google Shape;308;p45"/>
          <p:cNvSpPr txBox="1"/>
          <p:nvPr/>
        </p:nvSpPr>
        <p:spPr>
          <a:xfrm>
            <a:off x="2933700" y="381000"/>
            <a:ext cx="6086475"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or-IN" sz="4800">
                <a:solidFill>
                  <a:srgbClr val="FF0000"/>
                </a:solidFill>
                <a:latin typeface="Libre Baskerville"/>
                <a:ea typeface="Libre Baskerville"/>
                <a:cs typeface="Libre Baskerville"/>
                <a:sym typeface="Libre Baskerville"/>
              </a:rPr>
              <a:t>“</a:t>
            </a:r>
            <a:r>
              <a:rPr lang="or-IN" sz="4000">
                <a:solidFill>
                  <a:srgbClr val="FF0000"/>
                </a:solidFill>
                <a:latin typeface="Libre Baskerville"/>
                <a:ea typeface="Libre Baskerville"/>
                <a:cs typeface="Libre Baskerville"/>
                <a:sym typeface="Libre Baskerville"/>
              </a:rPr>
              <a:t>ତୁମେ ଜାଣିଛ କି ? </a:t>
            </a:r>
            <a:r>
              <a:rPr lang="or-IN" sz="4800">
                <a:solidFill>
                  <a:srgbClr val="FF0000"/>
                </a:solidFill>
                <a:latin typeface="Libre Baskerville"/>
                <a:ea typeface="Libre Baskerville"/>
                <a:cs typeface="Libre Baskerville"/>
                <a:sym typeface="Libre Baskerville"/>
              </a:rPr>
              <a:t>”</a:t>
            </a:r>
            <a:r>
              <a:rPr lang="or-IN" sz="3200">
                <a:solidFill>
                  <a:srgbClr val="00B050"/>
                </a:solidFill>
                <a:latin typeface="Libre Baskerville"/>
                <a:ea typeface="Libre Baskerville"/>
                <a:cs typeface="Libre Baskerville"/>
                <a:sym typeface="Libre Baskerville"/>
              </a:rPr>
              <a:t>(୧୦ ମିନିଟ )</a:t>
            </a:r>
            <a:endParaRPr sz="400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15"/>
          <p:cNvSpPr/>
          <p:nvPr/>
        </p:nvSpPr>
        <p:spPr>
          <a:xfrm>
            <a:off x="0" y="0"/>
            <a:ext cx="12192000" cy="6858000"/>
          </a:xfrm>
          <a:prstGeom prst="rect">
            <a:avLst/>
          </a:prstGeom>
          <a:solidFill>
            <a:srgbClr val="F4F0FF"/>
          </a:solid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500"/>
              <a:buFont typeface="Calibri"/>
              <a:buNone/>
            </a:pPr>
            <a:endParaRPr sz="1500">
              <a:solidFill>
                <a:schemeClr val="dk1"/>
              </a:solidFill>
              <a:latin typeface="Garamond"/>
              <a:ea typeface="Garamond"/>
              <a:cs typeface="Garamond"/>
              <a:sym typeface="Garamond"/>
            </a:endParaRPr>
          </a:p>
        </p:txBody>
      </p:sp>
      <p:sp>
        <p:nvSpPr>
          <p:cNvPr id="315" name="Google Shape;315;p15"/>
          <p:cNvSpPr/>
          <p:nvPr/>
        </p:nvSpPr>
        <p:spPr>
          <a:xfrm>
            <a:off x="-142926" y="14288"/>
            <a:ext cx="12192000" cy="6858000"/>
          </a:xfrm>
          <a:prstGeom prst="rect">
            <a:avLst/>
          </a:prstGeom>
          <a:solidFill>
            <a:srgbClr val="FBFAFF"/>
          </a:solidFill>
          <a:ln>
            <a:noFill/>
          </a:ln>
        </p:spPr>
        <p:txBody>
          <a:bodyPr spcFirstLastPara="1" wrap="square" lIns="91425" tIns="45700" rIns="91425" bIns="45700" anchor="t" anchorCtr="0">
            <a:noAutofit/>
          </a:bodyPr>
          <a:lstStyle/>
          <a:p>
            <a:pPr marL="457200" marR="0" lvl="1" indent="0" algn="l" rtl="0">
              <a:lnSpc>
                <a:spcPct val="126555"/>
              </a:lnSpc>
              <a:spcBef>
                <a:spcPts val="0"/>
              </a:spcBef>
              <a:spcAft>
                <a:spcPts val="0"/>
              </a:spcAft>
              <a:buNone/>
            </a:pPr>
            <a:r>
              <a:rPr lang="or-IN" sz="3200" b="1" i="1" u="none" strike="noStrike" cap="none">
                <a:solidFill>
                  <a:schemeClr val="dk1"/>
                </a:solidFill>
                <a:latin typeface="Arial"/>
                <a:ea typeface="Arial"/>
                <a:cs typeface="Arial"/>
                <a:sym typeface="Arial"/>
              </a:rPr>
              <a:t>Do it yourself:	10 Minutes</a:t>
            </a:r>
            <a:endParaRPr sz="3200" b="0" i="0" u="none" strike="noStrike" cap="none">
              <a:solidFill>
                <a:schemeClr val="dk1"/>
              </a:solidFill>
              <a:latin typeface="Arial"/>
              <a:ea typeface="Arial"/>
              <a:cs typeface="Arial"/>
              <a:sym typeface="Arial"/>
            </a:endParaRPr>
          </a:p>
        </p:txBody>
      </p:sp>
      <p:sp>
        <p:nvSpPr>
          <p:cNvPr id="316" name="Google Shape;316;p15"/>
          <p:cNvSpPr/>
          <p:nvPr/>
        </p:nvSpPr>
        <p:spPr>
          <a:xfrm>
            <a:off x="2730000" y="1620775"/>
            <a:ext cx="5837400" cy="1052700"/>
          </a:xfrm>
          <a:prstGeom prst="rect">
            <a:avLst/>
          </a:prstGeom>
          <a:noFill/>
          <a:ln>
            <a:noFill/>
          </a:ln>
        </p:spPr>
        <p:txBody>
          <a:bodyPr spcFirstLastPara="1" wrap="square" lIns="91425" tIns="45700" rIns="91425" bIns="45700" anchor="t" anchorCtr="0">
            <a:noAutofit/>
          </a:bodyPr>
          <a:lstStyle/>
          <a:p>
            <a:pPr marL="0" marR="0" lvl="0" indent="0" algn="l" rtl="0">
              <a:lnSpc>
                <a:spcPct val="124993"/>
              </a:lnSpc>
              <a:spcBef>
                <a:spcPts val="0"/>
              </a:spcBef>
              <a:spcAft>
                <a:spcPts val="0"/>
              </a:spcAft>
              <a:buClr>
                <a:schemeClr val="dk1"/>
              </a:buClr>
              <a:buSzPts val="3645"/>
              <a:buFont typeface="Calibri"/>
              <a:buNone/>
            </a:pPr>
            <a:endParaRPr sz="3645" u="sng">
              <a:solidFill>
                <a:srgbClr val="C00000"/>
              </a:solidFill>
              <a:latin typeface="Garamond"/>
              <a:ea typeface="Garamond"/>
              <a:cs typeface="Garamond"/>
              <a:sym typeface="Garamond"/>
            </a:endParaRPr>
          </a:p>
        </p:txBody>
      </p:sp>
      <p:sp>
        <p:nvSpPr>
          <p:cNvPr id="317" name="Google Shape;317;p15"/>
          <p:cNvSpPr/>
          <p:nvPr/>
        </p:nvSpPr>
        <p:spPr>
          <a:xfrm>
            <a:off x="1883469" y="5338465"/>
            <a:ext cx="2561432" cy="296168"/>
          </a:xfrm>
          <a:prstGeom prst="rect">
            <a:avLst/>
          </a:prstGeom>
          <a:noFill/>
          <a:ln>
            <a:noFill/>
          </a:ln>
        </p:spPr>
        <p:txBody>
          <a:bodyPr spcFirstLastPara="1" wrap="square" lIns="91425" tIns="45700" rIns="91425" bIns="45700" anchor="t" anchorCtr="0">
            <a:noAutofit/>
          </a:bodyPr>
          <a:lstStyle/>
          <a:p>
            <a:pPr marL="0" marR="0" lvl="0" indent="0" algn="l" rtl="0">
              <a:lnSpc>
                <a:spcPct val="159945"/>
              </a:lnSpc>
              <a:spcBef>
                <a:spcPts val="0"/>
              </a:spcBef>
              <a:spcAft>
                <a:spcPts val="0"/>
              </a:spcAft>
              <a:buClr>
                <a:schemeClr val="dk1"/>
              </a:buClr>
              <a:buSzPts val="1458"/>
              <a:buFont typeface="Calibri"/>
              <a:buNone/>
            </a:pPr>
            <a:endParaRPr sz="1458">
              <a:solidFill>
                <a:schemeClr val="dk1"/>
              </a:solidFill>
              <a:latin typeface="Garamond"/>
              <a:ea typeface="Garamond"/>
              <a:cs typeface="Garamond"/>
              <a:sym typeface="Garamond"/>
            </a:endParaRPr>
          </a:p>
        </p:txBody>
      </p:sp>
      <p:sp>
        <p:nvSpPr>
          <p:cNvPr id="318" name="Google Shape;318;p15"/>
          <p:cNvSpPr/>
          <p:nvPr/>
        </p:nvSpPr>
        <p:spPr>
          <a:xfrm>
            <a:off x="3126682" y="1756186"/>
            <a:ext cx="3232292" cy="578644"/>
          </a:xfrm>
          <a:prstGeom prst="rect">
            <a:avLst/>
          </a:prstGeom>
          <a:noFill/>
          <a:ln>
            <a:noFill/>
          </a:ln>
        </p:spPr>
        <p:txBody>
          <a:bodyPr spcFirstLastPara="1" wrap="square" lIns="91425" tIns="45700" rIns="91425" bIns="45700" anchor="t" anchorCtr="0">
            <a:noAutofit/>
          </a:bodyPr>
          <a:lstStyle/>
          <a:p>
            <a:pPr marL="0" marR="0" lvl="0" indent="0" algn="l" rtl="0">
              <a:lnSpc>
                <a:spcPct val="125027"/>
              </a:lnSpc>
              <a:spcBef>
                <a:spcPts val="0"/>
              </a:spcBef>
              <a:spcAft>
                <a:spcPts val="0"/>
              </a:spcAft>
              <a:buClr>
                <a:schemeClr val="dk1"/>
              </a:buClr>
              <a:buSzPts val="1821"/>
              <a:buFont typeface="Calibri"/>
              <a:buNone/>
            </a:pPr>
            <a:endParaRPr sz="1820">
              <a:solidFill>
                <a:schemeClr val="dk1"/>
              </a:solidFill>
              <a:latin typeface="Garamond"/>
              <a:ea typeface="Garamond"/>
              <a:cs typeface="Garamond"/>
              <a:sym typeface="Garamond"/>
            </a:endParaRPr>
          </a:p>
        </p:txBody>
      </p:sp>
      <p:sp>
        <p:nvSpPr>
          <p:cNvPr id="319" name="Google Shape;319;p15"/>
          <p:cNvSpPr/>
          <p:nvPr/>
        </p:nvSpPr>
        <p:spPr>
          <a:xfrm>
            <a:off x="4815185" y="5627787"/>
            <a:ext cx="2561531" cy="296168"/>
          </a:xfrm>
          <a:prstGeom prst="rect">
            <a:avLst/>
          </a:prstGeom>
          <a:noFill/>
          <a:ln>
            <a:noFill/>
          </a:ln>
        </p:spPr>
        <p:txBody>
          <a:bodyPr spcFirstLastPara="1" wrap="square" lIns="91425" tIns="45700" rIns="91425" bIns="45700" anchor="t" anchorCtr="0">
            <a:noAutofit/>
          </a:bodyPr>
          <a:lstStyle/>
          <a:p>
            <a:pPr marL="0" marR="0" lvl="0" indent="0" algn="l" rtl="0">
              <a:lnSpc>
                <a:spcPct val="159945"/>
              </a:lnSpc>
              <a:spcBef>
                <a:spcPts val="0"/>
              </a:spcBef>
              <a:spcAft>
                <a:spcPts val="0"/>
              </a:spcAft>
              <a:buClr>
                <a:schemeClr val="dk1"/>
              </a:buClr>
              <a:buSzPts val="1458"/>
              <a:buFont typeface="Calibri"/>
              <a:buNone/>
            </a:pPr>
            <a:endParaRPr sz="1458">
              <a:solidFill>
                <a:schemeClr val="dk1"/>
              </a:solidFill>
              <a:latin typeface="Garamond"/>
              <a:ea typeface="Garamond"/>
              <a:cs typeface="Garamond"/>
              <a:sym typeface="Garamond"/>
            </a:endParaRPr>
          </a:p>
        </p:txBody>
      </p:sp>
      <p:sp>
        <p:nvSpPr>
          <p:cNvPr id="320" name="Google Shape;320;p15"/>
          <p:cNvSpPr/>
          <p:nvPr/>
        </p:nvSpPr>
        <p:spPr>
          <a:xfrm>
            <a:off x="1015943" y="3512372"/>
            <a:ext cx="3003417" cy="578644"/>
          </a:xfrm>
          <a:prstGeom prst="rect">
            <a:avLst/>
          </a:prstGeom>
          <a:noFill/>
          <a:ln>
            <a:noFill/>
          </a:ln>
        </p:spPr>
        <p:txBody>
          <a:bodyPr spcFirstLastPara="1" wrap="square" lIns="91425" tIns="45700" rIns="91425" bIns="45700" anchor="t" anchorCtr="0">
            <a:noAutofit/>
          </a:bodyPr>
          <a:lstStyle/>
          <a:p>
            <a:pPr marL="0" marR="0" lvl="0" indent="0" algn="l" rtl="0">
              <a:lnSpc>
                <a:spcPct val="125027"/>
              </a:lnSpc>
              <a:spcBef>
                <a:spcPts val="0"/>
              </a:spcBef>
              <a:spcAft>
                <a:spcPts val="0"/>
              </a:spcAft>
              <a:buClr>
                <a:schemeClr val="dk1"/>
              </a:buClr>
              <a:buSzPts val="1821"/>
              <a:buFont typeface="Calibri"/>
              <a:buNone/>
            </a:pPr>
            <a:endParaRPr sz="1820">
              <a:solidFill>
                <a:schemeClr val="dk1"/>
              </a:solidFill>
              <a:latin typeface="Garamond"/>
              <a:ea typeface="Garamond"/>
              <a:cs typeface="Garamond"/>
              <a:sym typeface="Garamond"/>
            </a:endParaRPr>
          </a:p>
        </p:txBody>
      </p:sp>
      <p:sp>
        <p:nvSpPr>
          <p:cNvPr id="321" name="Google Shape;321;p15"/>
          <p:cNvSpPr/>
          <p:nvPr/>
        </p:nvSpPr>
        <p:spPr>
          <a:xfrm>
            <a:off x="7747000" y="5627787"/>
            <a:ext cx="2561531" cy="296168"/>
          </a:xfrm>
          <a:prstGeom prst="rect">
            <a:avLst/>
          </a:prstGeom>
          <a:noFill/>
          <a:ln>
            <a:noFill/>
          </a:ln>
        </p:spPr>
        <p:txBody>
          <a:bodyPr spcFirstLastPara="1" wrap="square" lIns="91425" tIns="45700" rIns="91425" bIns="45700" anchor="t" anchorCtr="0">
            <a:noAutofit/>
          </a:bodyPr>
          <a:lstStyle/>
          <a:p>
            <a:pPr marL="0" marR="0" lvl="0" indent="0" algn="l" rtl="0">
              <a:lnSpc>
                <a:spcPct val="159945"/>
              </a:lnSpc>
              <a:spcBef>
                <a:spcPts val="0"/>
              </a:spcBef>
              <a:spcAft>
                <a:spcPts val="0"/>
              </a:spcAft>
              <a:buClr>
                <a:schemeClr val="dk1"/>
              </a:buClr>
              <a:buSzPts val="1458"/>
              <a:buFont typeface="Calibri"/>
              <a:buNone/>
            </a:pPr>
            <a:endParaRPr sz="1458">
              <a:solidFill>
                <a:schemeClr val="dk1"/>
              </a:solidFill>
              <a:latin typeface="Garamond"/>
              <a:ea typeface="Garamond"/>
              <a:cs typeface="Garamond"/>
              <a:sym typeface="Garamond"/>
            </a:endParaRPr>
          </a:p>
        </p:txBody>
      </p:sp>
      <p:sp>
        <p:nvSpPr>
          <p:cNvPr id="322" name="Google Shape;322;p15"/>
          <p:cNvSpPr txBox="1"/>
          <p:nvPr/>
        </p:nvSpPr>
        <p:spPr>
          <a:xfrm>
            <a:off x="275724" y="3795168"/>
            <a:ext cx="6969138" cy="317005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Clr>
                <a:srgbClr val="5855EB"/>
              </a:buClr>
              <a:buSzPts val="2000"/>
              <a:buFont typeface="Arial"/>
              <a:buNone/>
            </a:pPr>
            <a:r>
              <a:rPr lang="or-IN" sz="2000" b="1">
                <a:solidFill>
                  <a:srgbClr val="5855EB"/>
                </a:solidFill>
                <a:latin typeface="Arial"/>
                <a:ea typeface="Arial"/>
                <a:cs typeface="Arial"/>
                <a:sym typeface="Arial"/>
              </a:rPr>
              <a:t>        </a:t>
            </a:r>
            <a:r>
              <a:rPr lang="or-IN" sz="2000">
                <a:solidFill>
                  <a:srgbClr val="7030A0"/>
                </a:solidFill>
                <a:latin typeface="Arial"/>
                <a:ea typeface="Arial"/>
                <a:cs typeface="Arial"/>
                <a:sym typeface="Arial"/>
              </a:rPr>
              <a:t>Children are introduced to </a:t>
            </a:r>
            <a:r>
              <a:rPr lang="or-IN" sz="2000" b="1">
                <a:solidFill>
                  <a:srgbClr val="FF0000"/>
                </a:solidFill>
                <a:latin typeface="Arial"/>
                <a:ea typeface="Arial"/>
                <a:cs typeface="Arial"/>
                <a:sym typeface="Arial"/>
              </a:rPr>
              <a:t>2 activities</a:t>
            </a:r>
            <a:r>
              <a:rPr lang="or-IN" sz="2000" b="1">
                <a:solidFill>
                  <a:srgbClr val="7030A0"/>
                </a:solidFill>
                <a:latin typeface="Arial"/>
                <a:ea typeface="Arial"/>
                <a:cs typeface="Arial"/>
                <a:sym typeface="Arial"/>
              </a:rPr>
              <a:t>. </a:t>
            </a:r>
            <a:r>
              <a:rPr lang="or-IN" sz="2000">
                <a:solidFill>
                  <a:srgbClr val="7030A0"/>
                </a:solidFill>
                <a:latin typeface="Arial"/>
                <a:ea typeface="Arial"/>
                <a:cs typeface="Arial"/>
                <a:sym typeface="Arial"/>
              </a:rPr>
              <a:t>They can </a:t>
            </a:r>
            <a:r>
              <a:rPr lang="or-IN" sz="2000" b="1">
                <a:solidFill>
                  <a:srgbClr val="FF0000"/>
                </a:solidFill>
                <a:latin typeface="Arial"/>
                <a:ea typeface="Arial"/>
                <a:cs typeface="Arial"/>
                <a:sym typeface="Arial"/>
              </a:rPr>
              <a:t>choose one of them</a:t>
            </a:r>
            <a:r>
              <a:rPr lang="or-IN" sz="2000">
                <a:solidFill>
                  <a:srgbClr val="7030A0"/>
                </a:solidFill>
                <a:latin typeface="Arial"/>
                <a:ea typeface="Arial"/>
                <a:cs typeface="Arial"/>
                <a:sym typeface="Arial"/>
              </a:rPr>
              <a:t>, and work on it in their group over some time. After choosing the activity, they can think about how they would do it and brainstorm ideas. They can convert their ideas </a:t>
            </a:r>
            <a:r>
              <a:rPr lang="or-IN" sz="2000" b="1">
                <a:solidFill>
                  <a:srgbClr val="FF0000"/>
                </a:solidFill>
                <a:latin typeface="Arial"/>
                <a:ea typeface="Arial"/>
                <a:cs typeface="Arial"/>
                <a:sym typeface="Arial"/>
              </a:rPr>
              <a:t>into models, posters, storyboards, roleplay </a:t>
            </a:r>
            <a:r>
              <a:rPr lang="or-IN" sz="2000">
                <a:solidFill>
                  <a:srgbClr val="7030A0"/>
                </a:solidFill>
                <a:latin typeface="Arial"/>
                <a:ea typeface="Arial"/>
                <a:cs typeface="Arial"/>
                <a:sym typeface="Arial"/>
              </a:rPr>
              <a:t>or </a:t>
            </a:r>
            <a:r>
              <a:rPr lang="or-IN" sz="2000" b="1">
                <a:solidFill>
                  <a:srgbClr val="FF0000"/>
                </a:solidFill>
                <a:latin typeface="Arial"/>
                <a:ea typeface="Arial"/>
                <a:cs typeface="Arial"/>
                <a:sym typeface="Arial"/>
              </a:rPr>
              <a:t>any innovative way of presenting it</a:t>
            </a:r>
            <a:endParaRPr sz="1800">
              <a:solidFill>
                <a:schemeClr val="dk1"/>
              </a:solidFill>
              <a:latin typeface="Arial"/>
              <a:ea typeface="Arial"/>
              <a:cs typeface="Arial"/>
              <a:sym typeface="Arial"/>
            </a:endParaRPr>
          </a:p>
          <a:p>
            <a:pPr marL="0" marR="0" lvl="0" indent="0" algn="just" rtl="0">
              <a:spcBef>
                <a:spcPts val="0"/>
              </a:spcBef>
              <a:spcAft>
                <a:spcPts val="0"/>
              </a:spcAft>
              <a:buClr>
                <a:schemeClr val="dk1"/>
              </a:buClr>
              <a:buSzPts val="2000"/>
              <a:buFont typeface="Calibri"/>
              <a:buNone/>
            </a:pPr>
            <a:endParaRPr sz="2000">
              <a:solidFill>
                <a:srgbClr val="7030A0"/>
              </a:solidFill>
              <a:latin typeface="Arial"/>
              <a:ea typeface="Arial"/>
              <a:cs typeface="Arial"/>
              <a:sym typeface="Arial"/>
            </a:endParaRPr>
          </a:p>
          <a:p>
            <a:pPr marL="0" marR="0" lvl="0" indent="0" algn="just" rtl="0">
              <a:spcBef>
                <a:spcPts val="0"/>
              </a:spcBef>
              <a:spcAft>
                <a:spcPts val="0"/>
              </a:spcAft>
              <a:buClr>
                <a:srgbClr val="7030A0"/>
              </a:buClr>
              <a:buSzPts val="2000"/>
              <a:buFont typeface="Arial"/>
              <a:buNone/>
            </a:pPr>
            <a:r>
              <a:rPr lang="or-IN" sz="2000">
                <a:solidFill>
                  <a:srgbClr val="7030A0"/>
                </a:solidFill>
                <a:latin typeface="Arial"/>
                <a:ea typeface="Arial"/>
                <a:cs typeface="Arial"/>
                <a:sym typeface="Arial"/>
              </a:rPr>
              <a:t>During </a:t>
            </a:r>
            <a:r>
              <a:rPr lang="or-IN" sz="2000" b="1">
                <a:solidFill>
                  <a:srgbClr val="FF0000"/>
                </a:solidFill>
                <a:latin typeface="Arial"/>
                <a:ea typeface="Arial"/>
                <a:cs typeface="Arial"/>
                <a:sym typeface="Arial"/>
              </a:rPr>
              <a:t>the Reflection session</a:t>
            </a:r>
            <a:r>
              <a:rPr lang="or-IN" sz="2000">
                <a:solidFill>
                  <a:srgbClr val="7030A0"/>
                </a:solidFill>
                <a:latin typeface="Arial"/>
                <a:ea typeface="Arial"/>
                <a:cs typeface="Arial"/>
                <a:sym typeface="Arial"/>
              </a:rPr>
              <a:t> after every 3 weeks, children can </a:t>
            </a:r>
            <a:r>
              <a:rPr lang="or-IN" sz="2000" b="1">
                <a:solidFill>
                  <a:srgbClr val="FF0000"/>
                </a:solidFill>
                <a:latin typeface="Arial"/>
                <a:ea typeface="Arial"/>
                <a:cs typeface="Arial"/>
                <a:sym typeface="Arial"/>
              </a:rPr>
              <a:t>present or share </a:t>
            </a:r>
            <a:r>
              <a:rPr lang="or-IN" sz="2000">
                <a:solidFill>
                  <a:srgbClr val="7030A0"/>
                </a:solidFill>
                <a:latin typeface="Arial"/>
                <a:ea typeface="Arial"/>
                <a:cs typeface="Arial"/>
                <a:sym typeface="Arial"/>
              </a:rPr>
              <a:t>some of their models and ideas.</a:t>
            </a:r>
            <a:endParaRPr sz="1800">
              <a:solidFill>
                <a:schemeClr val="dk1"/>
              </a:solidFill>
              <a:latin typeface="Arial"/>
              <a:ea typeface="Arial"/>
              <a:cs typeface="Arial"/>
              <a:sym typeface="Arial"/>
            </a:endParaRPr>
          </a:p>
        </p:txBody>
      </p:sp>
      <p:pic>
        <p:nvPicPr>
          <p:cNvPr id="323" name="Google Shape;323;p15"/>
          <p:cNvPicPr preferRelativeResize="0"/>
          <p:nvPr/>
        </p:nvPicPr>
        <p:blipFill rotWithShape="1">
          <a:blip r:embed="rId3">
            <a:alphaModFix/>
          </a:blip>
          <a:srcRect/>
          <a:stretch/>
        </p:blipFill>
        <p:spPr>
          <a:xfrm>
            <a:off x="7081238" y="1118631"/>
            <a:ext cx="4808834" cy="1760228"/>
          </a:xfrm>
          <a:prstGeom prst="rect">
            <a:avLst/>
          </a:prstGeom>
          <a:noFill/>
          <a:ln>
            <a:noFill/>
          </a:ln>
        </p:spPr>
      </p:pic>
      <p:sp>
        <p:nvSpPr>
          <p:cNvPr id="324" name="Google Shape;324;p15"/>
          <p:cNvSpPr txBox="1"/>
          <p:nvPr/>
        </p:nvSpPr>
        <p:spPr>
          <a:xfrm>
            <a:off x="7883843" y="819028"/>
            <a:ext cx="3731609" cy="3231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7030A0"/>
              </a:buClr>
              <a:buSzPts val="1500"/>
              <a:buFont typeface="Libre Baskerville"/>
              <a:buNone/>
            </a:pPr>
            <a:r>
              <a:rPr lang="or-IN" sz="1500">
                <a:solidFill>
                  <a:srgbClr val="7030A0"/>
                </a:solidFill>
                <a:latin typeface="Libre Baskerville"/>
                <a:ea typeface="Libre Baskerville"/>
                <a:cs typeface="Libre Baskerville"/>
                <a:sym typeface="Libre Baskerville"/>
              </a:rPr>
              <a:t>Examples of Play-based DIY</a:t>
            </a:r>
            <a:endParaRPr sz="1800">
              <a:solidFill>
                <a:schemeClr val="dk1"/>
              </a:solidFill>
              <a:latin typeface="Calibri"/>
              <a:ea typeface="Calibri"/>
              <a:cs typeface="Calibri"/>
              <a:sym typeface="Calibri"/>
            </a:endParaRPr>
          </a:p>
        </p:txBody>
      </p:sp>
      <p:pic>
        <p:nvPicPr>
          <p:cNvPr id="325" name="Google Shape;325;p15"/>
          <p:cNvPicPr preferRelativeResize="0"/>
          <p:nvPr/>
        </p:nvPicPr>
        <p:blipFill rotWithShape="1">
          <a:blip r:embed="rId4">
            <a:alphaModFix/>
          </a:blip>
          <a:srcRect l="5514"/>
          <a:stretch/>
        </p:blipFill>
        <p:spPr>
          <a:xfrm>
            <a:off x="7137729" y="3152070"/>
            <a:ext cx="4808834" cy="2506362"/>
          </a:xfrm>
          <a:prstGeom prst="rect">
            <a:avLst/>
          </a:prstGeom>
          <a:noFill/>
          <a:ln>
            <a:noFill/>
          </a:ln>
        </p:spPr>
      </p:pic>
      <p:grpSp>
        <p:nvGrpSpPr>
          <p:cNvPr id="326" name="Google Shape;326;p15"/>
          <p:cNvGrpSpPr/>
          <p:nvPr/>
        </p:nvGrpSpPr>
        <p:grpSpPr>
          <a:xfrm>
            <a:off x="781865" y="1605129"/>
            <a:ext cx="4220820" cy="2054256"/>
            <a:chOff x="843693" y="550"/>
            <a:chExt cx="4220820" cy="2054256"/>
          </a:xfrm>
        </p:grpSpPr>
        <p:sp>
          <p:nvSpPr>
            <p:cNvPr id="327" name="Google Shape;327;p15"/>
            <p:cNvSpPr/>
            <p:nvPr/>
          </p:nvSpPr>
          <p:spPr>
            <a:xfrm rot="10800000">
              <a:off x="1135555" y="550"/>
              <a:ext cx="3928958" cy="583724"/>
            </a:xfrm>
            <a:prstGeom prst="homePlate">
              <a:avLst>
                <a:gd name="adj" fmla="val 50000"/>
              </a:avLst>
            </a:prstGeom>
            <a:solidFill>
              <a:srgbClr val="829927"/>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328" name="Google Shape;328;p15"/>
            <p:cNvSpPr txBox="1"/>
            <p:nvPr/>
          </p:nvSpPr>
          <p:spPr>
            <a:xfrm>
              <a:off x="1135555" y="550"/>
              <a:ext cx="3928958" cy="583724"/>
            </a:xfrm>
            <a:prstGeom prst="rect">
              <a:avLst/>
            </a:prstGeom>
            <a:noFill/>
            <a:ln>
              <a:noFill/>
            </a:ln>
          </p:spPr>
          <p:txBody>
            <a:bodyPr spcFirstLastPara="1" wrap="square" lIns="257400" tIns="87625" rIns="163575" bIns="87625" anchor="ctr" anchorCtr="0">
              <a:noAutofit/>
            </a:bodyPr>
            <a:lstStyle/>
            <a:p>
              <a:pPr marL="0" marR="0" lvl="0" indent="0" algn="ctr" rtl="0">
                <a:lnSpc>
                  <a:spcPct val="90000"/>
                </a:lnSpc>
                <a:spcBef>
                  <a:spcPts val="0"/>
                </a:spcBef>
                <a:spcAft>
                  <a:spcPts val="0"/>
                </a:spcAft>
                <a:buClr>
                  <a:schemeClr val="lt1"/>
                </a:buClr>
                <a:buSzPts val="2300"/>
                <a:buFont typeface="Libre Baskerville"/>
                <a:buNone/>
              </a:pPr>
              <a:r>
                <a:rPr lang="or-IN" sz="2300">
                  <a:solidFill>
                    <a:schemeClr val="lt1"/>
                  </a:solidFill>
                  <a:latin typeface="Libre Baskerville"/>
                  <a:ea typeface="Libre Baskerville"/>
                  <a:cs typeface="Libre Baskerville"/>
                  <a:sym typeface="Libre Baskerville"/>
                </a:rPr>
                <a:t>Apply Knowledge</a:t>
              </a:r>
              <a:endParaRPr sz="2300">
                <a:solidFill>
                  <a:schemeClr val="lt1"/>
                </a:solidFill>
                <a:latin typeface="Garamond"/>
                <a:ea typeface="Garamond"/>
                <a:cs typeface="Garamond"/>
                <a:sym typeface="Garamond"/>
              </a:endParaRPr>
            </a:p>
          </p:txBody>
        </p:sp>
        <p:sp>
          <p:nvSpPr>
            <p:cNvPr id="329" name="Google Shape;329;p15"/>
            <p:cNvSpPr/>
            <p:nvPr/>
          </p:nvSpPr>
          <p:spPr>
            <a:xfrm>
              <a:off x="843693" y="550"/>
              <a:ext cx="583724" cy="583724"/>
            </a:xfrm>
            <a:prstGeom prst="ellipse">
              <a:avLst/>
            </a:prstGeom>
            <a:solidFill>
              <a:srgbClr val="CDD3BB"/>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330" name="Google Shape;330;p15"/>
            <p:cNvSpPr/>
            <p:nvPr/>
          </p:nvSpPr>
          <p:spPr>
            <a:xfrm rot="10800000">
              <a:off x="1135555" y="735816"/>
              <a:ext cx="3928958" cy="583724"/>
            </a:xfrm>
            <a:prstGeom prst="homePlate">
              <a:avLst>
                <a:gd name="adj" fmla="val 50000"/>
              </a:avLst>
            </a:prstGeom>
            <a:solidFill>
              <a:srgbClr val="829927"/>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331" name="Google Shape;331;p15"/>
            <p:cNvSpPr txBox="1"/>
            <p:nvPr/>
          </p:nvSpPr>
          <p:spPr>
            <a:xfrm>
              <a:off x="1135555" y="735816"/>
              <a:ext cx="3928958" cy="583724"/>
            </a:xfrm>
            <a:prstGeom prst="rect">
              <a:avLst/>
            </a:prstGeom>
            <a:noFill/>
            <a:ln>
              <a:noFill/>
            </a:ln>
          </p:spPr>
          <p:txBody>
            <a:bodyPr spcFirstLastPara="1" wrap="square" lIns="257400" tIns="87625" rIns="163575" bIns="87625" anchor="ctr" anchorCtr="0">
              <a:noAutofit/>
            </a:bodyPr>
            <a:lstStyle/>
            <a:p>
              <a:pPr marL="0" marR="0" lvl="0" indent="0" algn="ctr" rtl="0">
                <a:lnSpc>
                  <a:spcPct val="90000"/>
                </a:lnSpc>
                <a:spcBef>
                  <a:spcPts val="0"/>
                </a:spcBef>
                <a:spcAft>
                  <a:spcPts val="0"/>
                </a:spcAft>
                <a:buClr>
                  <a:schemeClr val="lt1"/>
                </a:buClr>
                <a:buSzPts val="2300"/>
                <a:buFont typeface="Libre Baskerville"/>
                <a:buNone/>
              </a:pPr>
              <a:r>
                <a:rPr lang="or-IN" sz="2300">
                  <a:solidFill>
                    <a:schemeClr val="lt1"/>
                  </a:solidFill>
                  <a:latin typeface="Libre Baskerville"/>
                  <a:ea typeface="Libre Baskerville"/>
                  <a:cs typeface="Libre Baskerville"/>
                  <a:sym typeface="Libre Baskerville"/>
                </a:rPr>
                <a:t>Collaborative Learning</a:t>
              </a:r>
              <a:endParaRPr sz="2300">
                <a:solidFill>
                  <a:schemeClr val="lt1"/>
                </a:solidFill>
                <a:latin typeface="Garamond"/>
                <a:ea typeface="Garamond"/>
                <a:cs typeface="Garamond"/>
                <a:sym typeface="Garamond"/>
              </a:endParaRPr>
            </a:p>
          </p:txBody>
        </p:sp>
        <p:sp>
          <p:nvSpPr>
            <p:cNvPr id="332" name="Google Shape;332;p15"/>
            <p:cNvSpPr/>
            <p:nvPr/>
          </p:nvSpPr>
          <p:spPr>
            <a:xfrm>
              <a:off x="843693" y="735816"/>
              <a:ext cx="583724" cy="583724"/>
            </a:xfrm>
            <a:prstGeom prst="ellipse">
              <a:avLst/>
            </a:prstGeom>
            <a:solidFill>
              <a:srgbClr val="CDD3BB"/>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333" name="Google Shape;333;p15"/>
            <p:cNvSpPr/>
            <p:nvPr/>
          </p:nvSpPr>
          <p:spPr>
            <a:xfrm rot="10800000">
              <a:off x="1135555" y="1471082"/>
              <a:ext cx="3928958" cy="583724"/>
            </a:xfrm>
            <a:prstGeom prst="homePlate">
              <a:avLst>
                <a:gd name="adj" fmla="val 50000"/>
              </a:avLst>
            </a:prstGeom>
            <a:solidFill>
              <a:srgbClr val="829927"/>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334" name="Google Shape;334;p15"/>
            <p:cNvSpPr txBox="1"/>
            <p:nvPr/>
          </p:nvSpPr>
          <p:spPr>
            <a:xfrm>
              <a:off x="1135555" y="1471082"/>
              <a:ext cx="3928958" cy="583724"/>
            </a:xfrm>
            <a:prstGeom prst="rect">
              <a:avLst/>
            </a:prstGeom>
            <a:noFill/>
            <a:ln>
              <a:noFill/>
            </a:ln>
          </p:spPr>
          <p:txBody>
            <a:bodyPr spcFirstLastPara="1" wrap="square" lIns="257400" tIns="87625" rIns="163575" bIns="87625" anchor="ctr" anchorCtr="0">
              <a:noAutofit/>
            </a:bodyPr>
            <a:lstStyle/>
            <a:p>
              <a:pPr marL="0" marR="0" lvl="0" indent="0" algn="ctr" rtl="0">
                <a:lnSpc>
                  <a:spcPct val="90000"/>
                </a:lnSpc>
                <a:spcBef>
                  <a:spcPts val="0"/>
                </a:spcBef>
                <a:spcAft>
                  <a:spcPts val="0"/>
                </a:spcAft>
                <a:buClr>
                  <a:schemeClr val="lt1"/>
                </a:buClr>
                <a:buSzPts val="2300"/>
                <a:buFont typeface="Libre Baskerville"/>
                <a:buNone/>
              </a:pPr>
              <a:r>
                <a:rPr lang="or-IN" sz="2300">
                  <a:solidFill>
                    <a:schemeClr val="lt1"/>
                  </a:solidFill>
                  <a:latin typeface="Libre Baskerville"/>
                  <a:ea typeface="Libre Baskerville"/>
                  <a:cs typeface="Libre Baskerville"/>
                  <a:sym typeface="Libre Baskerville"/>
                </a:rPr>
                <a:t>Cement Understanding</a:t>
              </a:r>
              <a:endParaRPr sz="2300">
                <a:solidFill>
                  <a:schemeClr val="lt1"/>
                </a:solidFill>
                <a:latin typeface="Garamond"/>
                <a:ea typeface="Garamond"/>
                <a:cs typeface="Garamond"/>
                <a:sym typeface="Garamond"/>
              </a:endParaRPr>
            </a:p>
          </p:txBody>
        </p:sp>
        <p:sp>
          <p:nvSpPr>
            <p:cNvPr id="335" name="Google Shape;335;p15"/>
            <p:cNvSpPr/>
            <p:nvPr/>
          </p:nvSpPr>
          <p:spPr>
            <a:xfrm>
              <a:off x="843693" y="1471082"/>
              <a:ext cx="583724" cy="583724"/>
            </a:xfrm>
            <a:prstGeom prst="ellipse">
              <a:avLst/>
            </a:prstGeom>
            <a:solidFill>
              <a:srgbClr val="CDD3BB"/>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16"/>
          <p:cNvSpPr/>
          <p:nvPr/>
        </p:nvSpPr>
        <p:spPr>
          <a:xfrm>
            <a:off x="0" y="0"/>
            <a:ext cx="12192000" cy="6858000"/>
          </a:xfrm>
          <a:prstGeom prst="rect">
            <a:avLst/>
          </a:prstGeom>
          <a:solidFill>
            <a:srgbClr val="F4F0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500">
              <a:solidFill>
                <a:schemeClr val="dk1"/>
              </a:solidFill>
              <a:latin typeface="Calibri"/>
              <a:ea typeface="Calibri"/>
              <a:cs typeface="Calibri"/>
              <a:sym typeface="Calibri"/>
            </a:endParaRPr>
          </a:p>
        </p:txBody>
      </p:sp>
      <p:sp>
        <p:nvSpPr>
          <p:cNvPr id="342" name="Google Shape;342;p16"/>
          <p:cNvSpPr/>
          <p:nvPr/>
        </p:nvSpPr>
        <p:spPr>
          <a:xfrm>
            <a:off x="-50" y="0"/>
            <a:ext cx="12192000" cy="6858000"/>
          </a:xfrm>
          <a:prstGeom prst="rect">
            <a:avLst/>
          </a:prstGeom>
          <a:solidFill>
            <a:srgbClr val="FBFA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500" b="1">
              <a:solidFill>
                <a:schemeClr val="dk1"/>
              </a:solidFill>
              <a:latin typeface="Arial"/>
              <a:ea typeface="Arial"/>
              <a:cs typeface="Arial"/>
              <a:sym typeface="Arial"/>
            </a:endParaRPr>
          </a:p>
        </p:txBody>
      </p:sp>
      <p:sp>
        <p:nvSpPr>
          <p:cNvPr id="343" name="Google Shape;343;p16"/>
          <p:cNvSpPr/>
          <p:nvPr/>
        </p:nvSpPr>
        <p:spPr>
          <a:xfrm>
            <a:off x="348531" y="189349"/>
            <a:ext cx="4629150" cy="578644"/>
          </a:xfrm>
          <a:prstGeom prst="rect">
            <a:avLst/>
          </a:prstGeom>
          <a:noFill/>
          <a:ln>
            <a:noFill/>
          </a:ln>
        </p:spPr>
        <p:txBody>
          <a:bodyPr spcFirstLastPara="1" wrap="square" lIns="91425" tIns="45700" rIns="91425" bIns="45700" anchor="t" anchorCtr="0">
            <a:noAutofit/>
          </a:bodyPr>
          <a:lstStyle/>
          <a:p>
            <a:pPr marL="0" marR="0" lvl="0" indent="0" algn="l" rtl="0">
              <a:lnSpc>
                <a:spcPct val="124993"/>
              </a:lnSpc>
              <a:spcBef>
                <a:spcPts val="0"/>
              </a:spcBef>
              <a:spcAft>
                <a:spcPts val="0"/>
              </a:spcAft>
              <a:buNone/>
            </a:pPr>
            <a:endParaRPr sz="3645" u="sng">
              <a:solidFill>
                <a:srgbClr val="C00000"/>
              </a:solidFill>
              <a:latin typeface="Calibri"/>
              <a:ea typeface="Calibri"/>
              <a:cs typeface="Calibri"/>
              <a:sym typeface="Calibri"/>
            </a:endParaRPr>
          </a:p>
        </p:txBody>
      </p:sp>
      <p:sp>
        <p:nvSpPr>
          <p:cNvPr id="344" name="Google Shape;344;p16"/>
          <p:cNvSpPr/>
          <p:nvPr/>
        </p:nvSpPr>
        <p:spPr>
          <a:xfrm>
            <a:off x="1883469" y="5338465"/>
            <a:ext cx="2561432" cy="296168"/>
          </a:xfrm>
          <a:prstGeom prst="rect">
            <a:avLst/>
          </a:prstGeom>
          <a:noFill/>
          <a:ln>
            <a:noFill/>
          </a:ln>
        </p:spPr>
        <p:txBody>
          <a:bodyPr spcFirstLastPara="1" wrap="square" lIns="91425" tIns="45700" rIns="91425" bIns="45700" anchor="t" anchorCtr="0">
            <a:noAutofit/>
          </a:bodyPr>
          <a:lstStyle/>
          <a:p>
            <a:pPr marL="0" marR="0" lvl="0" indent="0" algn="l" rtl="0">
              <a:lnSpc>
                <a:spcPct val="159945"/>
              </a:lnSpc>
              <a:spcBef>
                <a:spcPts val="0"/>
              </a:spcBef>
              <a:spcAft>
                <a:spcPts val="0"/>
              </a:spcAft>
              <a:buNone/>
            </a:pPr>
            <a:endParaRPr sz="1458">
              <a:solidFill>
                <a:schemeClr val="dk1"/>
              </a:solidFill>
              <a:latin typeface="Calibri"/>
              <a:ea typeface="Calibri"/>
              <a:cs typeface="Calibri"/>
              <a:sym typeface="Calibri"/>
            </a:endParaRPr>
          </a:p>
        </p:txBody>
      </p:sp>
      <p:sp>
        <p:nvSpPr>
          <p:cNvPr id="345" name="Google Shape;345;p16"/>
          <p:cNvSpPr/>
          <p:nvPr/>
        </p:nvSpPr>
        <p:spPr>
          <a:xfrm>
            <a:off x="3126682" y="1756186"/>
            <a:ext cx="3232292" cy="578644"/>
          </a:xfrm>
          <a:prstGeom prst="rect">
            <a:avLst/>
          </a:prstGeom>
          <a:noFill/>
          <a:ln>
            <a:noFill/>
          </a:ln>
        </p:spPr>
        <p:txBody>
          <a:bodyPr spcFirstLastPara="1" wrap="square" lIns="91425" tIns="45700" rIns="91425" bIns="45700" anchor="t" anchorCtr="0">
            <a:noAutofit/>
          </a:bodyPr>
          <a:lstStyle/>
          <a:p>
            <a:pPr marL="0" marR="0" lvl="0" indent="0" algn="l" rtl="0">
              <a:lnSpc>
                <a:spcPct val="125027"/>
              </a:lnSpc>
              <a:spcBef>
                <a:spcPts val="0"/>
              </a:spcBef>
              <a:spcAft>
                <a:spcPts val="0"/>
              </a:spcAft>
              <a:buNone/>
            </a:pPr>
            <a:endParaRPr sz="1821">
              <a:solidFill>
                <a:schemeClr val="dk1"/>
              </a:solidFill>
              <a:latin typeface="Calibri"/>
              <a:ea typeface="Calibri"/>
              <a:cs typeface="Calibri"/>
              <a:sym typeface="Calibri"/>
            </a:endParaRPr>
          </a:p>
        </p:txBody>
      </p:sp>
      <p:sp>
        <p:nvSpPr>
          <p:cNvPr id="346" name="Google Shape;346;p16"/>
          <p:cNvSpPr/>
          <p:nvPr/>
        </p:nvSpPr>
        <p:spPr>
          <a:xfrm>
            <a:off x="4815185" y="5627787"/>
            <a:ext cx="2561531" cy="296168"/>
          </a:xfrm>
          <a:prstGeom prst="rect">
            <a:avLst/>
          </a:prstGeom>
          <a:noFill/>
          <a:ln>
            <a:noFill/>
          </a:ln>
        </p:spPr>
        <p:txBody>
          <a:bodyPr spcFirstLastPara="1" wrap="square" lIns="91425" tIns="45700" rIns="91425" bIns="45700" anchor="t" anchorCtr="0">
            <a:noAutofit/>
          </a:bodyPr>
          <a:lstStyle/>
          <a:p>
            <a:pPr marL="0" marR="0" lvl="0" indent="0" algn="l" rtl="0">
              <a:lnSpc>
                <a:spcPct val="159945"/>
              </a:lnSpc>
              <a:spcBef>
                <a:spcPts val="0"/>
              </a:spcBef>
              <a:spcAft>
                <a:spcPts val="0"/>
              </a:spcAft>
              <a:buNone/>
            </a:pPr>
            <a:endParaRPr sz="1458">
              <a:solidFill>
                <a:schemeClr val="dk1"/>
              </a:solidFill>
              <a:latin typeface="Calibri"/>
              <a:ea typeface="Calibri"/>
              <a:cs typeface="Calibri"/>
              <a:sym typeface="Calibri"/>
            </a:endParaRPr>
          </a:p>
        </p:txBody>
      </p:sp>
      <p:sp>
        <p:nvSpPr>
          <p:cNvPr id="347" name="Google Shape;347;p16"/>
          <p:cNvSpPr/>
          <p:nvPr/>
        </p:nvSpPr>
        <p:spPr>
          <a:xfrm>
            <a:off x="1015943" y="3512372"/>
            <a:ext cx="3003417" cy="578644"/>
          </a:xfrm>
          <a:prstGeom prst="rect">
            <a:avLst/>
          </a:prstGeom>
          <a:noFill/>
          <a:ln>
            <a:noFill/>
          </a:ln>
        </p:spPr>
        <p:txBody>
          <a:bodyPr spcFirstLastPara="1" wrap="square" lIns="91425" tIns="45700" rIns="91425" bIns="45700" anchor="t" anchorCtr="0">
            <a:noAutofit/>
          </a:bodyPr>
          <a:lstStyle/>
          <a:p>
            <a:pPr marL="0" marR="0" lvl="0" indent="0" algn="l" rtl="0">
              <a:lnSpc>
                <a:spcPct val="125027"/>
              </a:lnSpc>
              <a:spcBef>
                <a:spcPts val="0"/>
              </a:spcBef>
              <a:spcAft>
                <a:spcPts val="0"/>
              </a:spcAft>
              <a:buNone/>
            </a:pPr>
            <a:endParaRPr sz="1821">
              <a:solidFill>
                <a:schemeClr val="dk1"/>
              </a:solidFill>
              <a:latin typeface="Calibri"/>
              <a:ea typeface="Calibri"/>
              <a:cs typeface="Calibri"/>
              <a:sym typeface="Calibri"/>
            </a:endParaRPr>
          </a:p>
        </p:txBody>
      </p:sp>
      <p:sp>
        <p:nvSpPr>
          <p:cNvPr id="348" name="Google Shape;348;p16"/>
          <p:cNvSpPr/>
          <p:nvPr/>
        </p:nvSpPr>
        <p:spPr>
          <a:xfrm>
            <a:off x="7747000" y="5627787"/>
            <a:ext cx="2561531" cy="296168"/>
          </a:xfrm>
          <a:prstGeom prst="rect">
            <a:avLst/>
          </a:prstGeom>
          <a:noFill/>
          <a:ln>
            <a:noFill/>
          </a:ln>
        </p:spPr>
        <p:txBody>
          <a:bodyPr spcFirstLastPara="1" wrap="square" lIns="91425" tIns="45700" rIns="91425" bIns="45700" anchor="t" anchorCtr="0">
            <a:noAutofit/>
          </a:bodyPr>
          <a:lstStyle/>
          <a:p>
            <a:pPr marL="0" marR="0" lvl="0" indent="0" algn="l" rtl="0">
              <a:lnSpc>
                <a:spcPct val="159945"/>
              </a:lnSpc>
              <a:spcBef>
                <a:spcPts val="0"/>
              </a:spcBef>
              <a:spcAft>
                <a:spcPts val="0"/>
              </a:spcAft>
              <a:buNone/>
            </a:pPr>
            <a:endParaRPr sz="1458">
              <a:solidFill>
                <a:schemeClr val="dk1"/>
              </a:solidFill>
              <a:latin typeface="Calibri"/>
              <a:ea typeface="Calibri"/>
              <a:cs typeface="Calibri"/>
              <a:sym typeface="Calibri"/>
            </a:endParaRPr>
          </a:p>
        </p:txBody>
      </p:sp>
      <p:sp>
        <p:nvSpPr>
          <p:cNvPr id="349" name="Google Shape;349;p16"/>
          <p:cNvSpPr txBox="1"/>
          <p:nvPr/>
        </p:nvSpPr>
        <p:spPr>
          <a:xfrm>
            <a:off x="275724" y="3795168"/>
            <a:ext cx="9535026" cy="267765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or-IN" sz="2000" b="1">
                <a:solidFill>
                  <a:srgbClr val="5855EB"/>
                </a:solidFill>
                <a:latin typeface="Libre Baskerville"/>
                <a:ea typeface="Libre Baskerville"/>
                <a:cs typeface="Libre Baskerville"/>
                <a:sym typeface="Libre Baskerville"/>
              </a:rPr>
              <a:t>        </a:t>
            </a:r>
            <a:r>
              <a:rPr lang="or-IN" sz="2800" b="1">
                <a:solidFill>
                  <a:srgbClr val="5855EB"/>
                </a:solidFill>
                <a:latin typeface="Libre Baskerville"/>
                <a:ea typeface="Libre Baskerville"/>
                <a:cs typeface="Libre Baskerville"/>
                <a:sym typeface="Libre Baskerville"/>
              </a:rPr>
              <a:t>ଛାତ୍ରଛାତ୍ରୀମାନେ ‘ନିଜେ କରି ଦେଖ’ ସୋପାନ ମାଧ୍ୟମରେ  ସମସ୍ୟା ବାଛିବେ  ଓ ସମାଧାନ ପ୍ରସ୍ତୁତ କରିବେ  । ଛାତ୍ରଛାତ୍ରୀ ମାନେ ସମସ୍ୟା ଉପରେ ଚିନ୍ତା କରିବା ସହ ସମାଧାନ ପ୍ରସ୍ତୁତ କରିବେ । </a:t>
            </a:r>
            <a:endParaRPr sz="2800" b="1">
              <a:solidFill>
                <a:srgbClr val="5855EB"/>
              </a:solidFill>
              <a:latin typeface="Libre Baskerville"/>
              <a:ea typeface="Libre Baskerville"/>
              <a:cs typeface="Libre Baskerville"/>
              <a:sym typeface="Libre Baskerville"/>
            </a:endParaRPr>
          </a:p>
          <a:p>
            <a:pPr marL="0" marR="0" lvl="0" indent="0" algn="just" rtl="0">
              <a:spcBef>
                <a:spcPts val="0"/>
              </a:spcBef>
              <a:spcAft>
                <a:spcPts val="0"/>
              </a:spcAft>
              <a:buNone/>
            </a:pPr>
            <a:r>
              <a:rPr lang="or-IN" sz="2800" b="1">
                <a:solidFill>
                  <a:srgbClr val="5855EB"/>
                </a:solidFill>
                <a:latin typeface="Libre Baskerville"/>
                <a:ea typeface="Libre Baskerville"/>
                <a:cs typeface="Libre Baskerville"/>
                <a:sym typeface="Libre Baskerville"/>
              </a:rPr>
              <a:t>	ଛାତ୍ରଛାତ୍ରୀମାନେ କାର୍ଯ୍ୟକାରୀ / ଅଣ-କାର୍ଯ୍ୟକାରୀ ମଡେଲ, ଷ୍ଟୋରୀବୋର୍ଡ, ସ୍କେଚ୍‌, ରୋଲ ପ୍ଲେ ଇତ୍ୟାଦି ମାଧ୍ୟମରେଶ୍ରେଣୀ ସମୟରେ  (ନିଜେ କରିବେ) କାର୍ଯ୍ୟକଳାପ ସମ୍ପୂର୍ଣ୍ଣ କରିବେ </a:t>
            </a:r>
            <a:r>
              <a:rPr lang="or-IN" sz="2800" b="1" i="0">
                <a:solidFill>
                  <a:srgbClr val="333333"/>
                </a:solidFill>
                <a:latin typeface="Helvetica Neue"/>
                <a:ea typeface="Helvetica Neue"/>
                <a:cs typeface="Helvetica Neue"/>
                <a:sym typeface="Helvetica Neue"/>
              </a:rPr>
              <a:t>।</a:t>
            </a:r>
            <a:endParaRPr sz="2000">
              <a:solidFill>
                <a:srgbClr val="7030A0"/>
              </a:solidFill>
              <a:latin typeface="Leelawadee"/>
              <a:ea typeface="Leelawadee"/>
              <a:cs typeface="Leelawadee"/>
              <a:sym typeface="Leelawadee"/>
            </a:endParaRPr>
          </a:p>
        </p:txBody>
      </p:sp>
      <p:pic>
        <p:nvPicPr>
          <p:cNvPr id="350" name="Google Shape;350;p16"/>
          <p:cNvPicPr preferRelativeResize="0"/>
          <p:nvPr/>
        </p:nvPicPr>
        <p:blipFill rotWithShape="1">
          <a:blip r:embed="rId3">
            <a:alphaModFix/>
          </a:blip>
          <a:srcRect l="5514"/>
          <a:stretch/>
        </p:blipFill>
        <p:spPr>
          <a:xfrm>
            <a:off x="10029824" y="3532610"/>
            <a:ext cx="1860247" cy="2506362"/>
          </a:xfrm>
          <a:prstGeom prst="rect">
            <a:avLst/>
          </a:prstGeom>
          <a:noFill/>
          <a:ln>
            <a:noFill/>
          </a:ln>
        </p:spPr>
      </p:pic>
      <p:grpSp>
        <p:nvGrpSpPr>
          <p:cNvPr id="351" name="Google Shape;351;p16"/>
          <p:cNvGrpSpPr/>
          <p:nvPr/>
        </p:nvGrpSpPr>
        <p:grpSpPr>
          <a:xfrm>
            <a:off x="781865" y="1605129"/>
            <a:ext cx="4220820" cy="2054256"/>
            <a:chOff x="843693" y="550"/>
            <a:chExt cx="4220820" cy="2054256"/>
          </a:xfrm>
        </p:grpSpPr>
        <p:sp>
          <p:nvSpPr>
            <p:cNvPr id="352" name="Google Shape;352;p16"/>
            <p:cNvSpPr/>
            <p:nvPr/>
          </p:nvSpPr>
          <p:spPr>
            <a:xfrm rot="10800000">
              <a:off x="1135555" y="550"/>
              <a:ext cx="3928958" cy="583724"/>
            </a:xfrm>
            <a:prstGeom prst="homePlate">
              <a:avLst>
                <a:gd name="adj" fmla="val 5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6"/>
            <p:cNvSpPr txBox="1"/>
            <p:nvPr/>
          </p:nvSpPr>
          <p:spPr>
            <a:xfrm>
              <a:off x="1281486" y="550"/>
              <a:ext cx="3783027" cy="583724"/>
            </a:xfrm>
            <a:prstGeom prst="rect">
              <a:avLst/>
            </a:prstGeom>
            <a:noFill/>
            <a:ln>
              <a:noFill/>
            </a:ln>
          </p:spPr>
          <p:txBody>
            <a:bodyPr spcFirstLastPara="1" wrap="square" lIns="257400" tIns="83800" rIns="156450" bIns="83800" anchor="ctr" anchorCtr="0">
              <a:noAutofit/>
            </a:bodyPr>
            <a:lstStyle/>
            <a:p>
              <a:pPr marL="0" marR="0" lvl="0" indent="0" algn="ctr" rtl="0">
                <a:lnSpc>
                  <a:spcPct val="90000"/>
                </a:lnSpc>
                <a:spcBef>
                  <a:spcPts val="0"/>
                </a:spcBef>
                <a:spcAft>
                  <a:spcPts val="0"/>
                </a:spcAft>
                <a:buClr>
                  <a:schemeClr val="lt1"/>
                </a:buClr>
                <a:buSzPts val="2200"/>
                <a:buFont typeface="Libre Baskerville"/>
                <a:buNone/>
              </a:pPr>
              <a:r>
                <a:rPr lang="or-IN" sz="2200">
                  <a:solidFill>
                    <a:schemeClr val="lt1"/>
                  </a:solidFill>
                  <a:latin typeface="Libre Baskerville"/>
                  <a:ea typeface="Libre Baskerville"/>
                  <a:cs typeface="Libre Baskerville"/>
                  <a:sym typeface="Libre Baskerville"/>
                </a:rPr>
                <a:t>Apply Knowledge</a:t>
              </a:r>
              <a:endParaRPr sz="2200">
                <a:solidFill>
                  <a:schemeClr val="lt1"/>
                </a:solidFill>
                <a:latin typeface="Calibri"/>
                <a:ea typeface="Calibri"/>
                <a:cs typeface="Calibri"/>
                <a:sym typeface="Calibri"/>
              </a:endParaRPr>
            </a:p>
          </p:txBody>
        </p:sp>
        <p:sp>
          <p:nvSpPr>
            <p:cNvPr id="354" name="Google Shape;354;p16"/>
            <p:cNvSpPr/>
            <p:nvPr/>
          </p:nvSpPr>
          <p:spPr>
            <a:xfrm>
              <a:off x="843693" y="550"/>
              <a:ext cx="583724" cy="583724"/>
            </a:xfrm>
            <a:prstGeom prst="ellipse">
              <a:avLst/>
            </a:prstGeom>
            <a:solidFill>
              <a:srgbClr val="BFC8E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6"/>
            <p:cNvSpPr/>
            <p:nvPr/>
          </p:nvSpPr>
          <p:spPr>
            <a:xfrm rot="10800000">
              <a:off x="1135555" y="735816"/>
              <a:ext cx="3928958" cy="583724"/>
            </a:xfrm>
            <a:prstGeom prst="homePlate">
              <a:avLst>
                <a:gd name="adj" fmla="val 5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16"/>
            <p:cNvSpPr txBox="1"/>
            <p:nvPr/>
          </p:nvSpPr>
          <p:spPr>
            <a:xfrm>
              <a:off x="1281486" y="735816"/>
              <a:ext cx="3783027" cy="583724"/>
            </a:xfrm>
            <a:prstGeom prst="rect">
              <a:avLst/>
            </a:prstGeom>
            <a:noFill/>
            <a:ln>
              <a:noFill/>
            </a:ln>
          </p:spPr>
          <p:txBody>
            <a:bodyPr spcFirstLastPara="1" wrap="square" lIns="257400" tIns="83800" rIns="156450" bIns="83800" anchor="ctr" anchorCtr="0">
              <a:noAutofit/>
            </a:bodyPr>
            <a:lstStyle/>
            <a:p>
              <a:pPr marL="0" marR="0" lvl="0" indent="0" algn="ctr" rtl="0">
                <a:lnSpc>
                  <a:spcPct val="90000"/>
                </a:lnSpc>
                <a:spcBef>
                  <a:spcPts val="0"/>
                </a:spcBef>
                <a:spcAft>
                  <a:spcPts val="0"/>
                </a:spcAft>
                <a:buClr>
                  <a:schemeClr val="lt1"/>
                </a:buClr>
                <a:buSzPts val="2200"/>
                <a:buFont typeface="Libre Baskerville"/>
                <a:buNone/>
              </a:pPr>
              <a:r>
                <a:rPr lang="or-IN" sz="2200">
                  <a:solidFill>
                    <a:schemeClr val="lt1"/>
                  </a:solidFill>
                  <a:latin typeface="Libre Baskerville"/>
                  <a:ea typeface="Libre Baskerville"/>
                  <a:cs typeface="Libre Baskerville"/>
                  <a:sym typeface="Libre Baskerville"/>
                </a:rPr>
                <a:t>Collaborative Learning</a:t>
              </a:r>
              <a:endParaRPr sz="2200">
                <a:solidFill>
                  <a:schemeClr val="lt1"/>
                </a:solidFill>
                <a:latin typeface="Calibri"/>
                <a:ea typeface="Calibri"/>
                <a:cs typeface="Calibri"/>
                <a:sym typeface="Calibri"/>
              </a:endParaRPr>
            </a:p>
          </p:txBody>
        </p:sp>
        <p:sp>
          <p:nvSpPr>
            <p:cNvPr id="357" name="Google Shape;357;p16"/>
            <p:cNvSpPr/>
            <p:nvPr/>
          </p:nvSpPr>
          <p:spPr>
            <a:xfrm>
              <a:off x="843693" y="735816"/>
              <a:ext cx="583724" cy="583724"/>
            </a:xfrm>
            <a:prstGeom prst="ellipse">
              <a:avLst/>
            </a:prstGeom>
            <a:solidFill>
              <a:srgbClr val="BFC8E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6"/>
            <p:cNvSpPr/>
            <p:nvPr/>
          </p:nvSpPr>
          <p:spPr>
            <a:xfrm rot="10800000">
              <a:off x="1135555" y="1471082"/>
              <a:ext cx="3928958" cy="583724"/>
            </a:xfrm>
            <a:prstGeom prst="homePlate">
              <a:avLst>
                <a:gd name="adj" fmla="val 5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6"/>
            <p:cNvSpPr txBox="1"/>
            <p:nvPr/>
          </p:nvSpPr>
          <p:spPr>
            <a:xfrm>
              <a:off x="1281486" y="1471082"/>
              <a:ext cx="3783027" cy="583724"/>
            </a:xfrm>
            <a:prstGeom prst="rect">
              <a:avLst/>
            </a:prstGeom>
            <a:noFill/>
            <a:ln>
              <a:noFill/>
            </a:ln>
          </p:spPr>
          <p:txBody>
            <a:bodyPr spcFirstLastPara="1" wrap="square" lIns="257400" tIns="83800" rIns="156450" bIns="83800" anchor="ctr" anchorCtr="0">
              <a:noAutofit/>
            </a:bodyPr>
            <a:lstStyle/>
            <a:p>
              <a:pPr marL="0" marR="0" lvl="0" indent="0" algn="ctr" rtl="0">
                <a:lnSpc>
                  <a:spcPct val="90000"/>
                </a:lnSpc>
                <a:spcBef>
                  <a:spcPts val="0"/>
                </a:spcBef>
                <a:spcAft>
                  <a:spcPts val="0"/>
                </a:spcAft>
                <a:buClr>
                  <a:schemeClr val="lt1"/>
                </a:buClr>
                <a:buSzPts val="2200"/>
                <a:buFont typeface="Libre Baskerville"/>
                <a:buNone/>
              </a:pPr>
              <a:r>
                <a:rPr lang="or-IN" sz="2200">
                  <a:solidFill>
                    <a:schemeClr val="lt1"/>
                  </a:solidFill>
                  <a:latin typeface="Libre Baskerville"/>
                  <a:ea typeface="Libre Baskerville"/>
                  <a:cs typeface="Libre Baskerville"/>
                  <a:sym typeface="Libre Baskerville"/>
                </a:rPr>
                <a:t>Cement Understanding</a:t>
              </a:r>
              <a:endParaRPr sz="2200">
                <a:solidFill>
                  <a:schemeClr val="lt1"/>
                </a:solidFill>
                <a:latin typeface="Calibri"/>
                <a:ea typeface="Calibri"/>
                <a:cs typeface="Calibri"/>
                <a:sym typeface="Calibri"/>
              </a:endParaRPr>
            </a:p>
          </p:txBody>
        </p:sp>
        <p:sp>
          <p:nvSpPr>
            <p:cNvPr id="360" name="Google Shape;360;p16"/>
            <p:cNvSpPr/>
            <p:nvPr/>
          </p:nvSpPr>
          <p:spPr>
            <a:xfrm>
              <a:off x="843693" y="1471082"/>
              <a:ext cx="583724" cy="583724"/>
            </a:xfrm>
            <a:prstGeom prst="ellipse">
              <a:avLst/>
            </a:prstGeom>
            <a:solidFill>
              <a:srgbClr val="BFC8E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1" name="Google Shape;361;p16"/>
          <p:cNvSpPr txBox="1"/>
          <p:nvPr/>
        </p:nvSpPr>
        <p:spPr>
          <a:xfrm>
            <a:off x="2892276" y="329390"/>
            <a:ext cx="5775474" cy="86177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or-IN" sz="2800" b="1">
                <a:solidFill>
                  <a:srgbClr val="5855EB"/>
                </a:solidFill>
                <a:latin typeface="Libre Baskerville"/>
                <a:ea typeface="Libre Baskerville"/>
                <a:cs typeface="Libre Baskerville"/>
                <a:sym typeface="Libre Baskerville"/>
              </a:rPr>
              <a:t> </a:t>
            </a:r>
            <a:r>
              <a:rPr lang="or-IN" sz="3200" b="1">
                <a:solidFill>
                  <a:srgbClr val="5855EB"/>
                </a:solidFill>
                <a:latin typeface="Libre Baskerville"/>
                <a:ea typeface="Libre Baskerville"/>
                <a:cs typeface="Libre Baskerville"/>
                <a:sym typeface="Libre Baskerville"/>
              </a:rPr>
              <a:t>‘ନିଜେ କରି ଦେଖ’ </a:t>
            </a:r>
            <a:r>
              <a:rPr lang="or-IN" sz="3200" b="1">
                <a:solidFill>
                  <a:srgbClr val="FF0000"/>
                </a:solidFill>
                <a:latin typeface="Libre Baskerville"/>
                <a:ea typeface="Libre Baskerville"/>
                <a:cs typeface="Libre Baskerville"/>
                <a:sym typeface="Libre Baskerville"/>
              </a:rPr>
              <a:t>(</a:t>
            </a:r>
            <a:r>
              <a:rPr lang="or-IN" sz="3200" b="1">
                <a:solidFill>
                  <a:srgbClr val="FF0000"/>
                </a:solidFill>
                <a:latin typeface="Arial"/>
                <a:ea typeface="Arial"/>
                <a:cs typeface="Arial"/>
                <a:sym typeface="Arial"/>
              </a:rPr>
              <a:t>୧୫ ମିନିଟ </a:t>
            </a:r>
            <a:r>
              <a:rPr lang="or-IN" sz="3200" b="1">
                <a:solidFill>
                  <a:srgbClr val="FF0000"/>
                </a:solidFill>
                <a:latin typeface="Libre Baskerville"/>
                <a:ea typeface="Libre Baskerville"/>
                <a:cs typeface="Libre Baskerville"/>
                <a:sym typeface="Libre Baskerville"/>
              </a:rPr>
              <a:t>)</a:t>
            </a:r>
            <a:endParaRPr sz="3200" b="1">
              <a:solidFill>
                <a:srgbClr val="FF0000"/>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362" name="Google Shape;362;p16"/>
          <p:cNvPicPr preferRelativeResize="0"/>
          <p:nvPr/>
        </p:nvPicPr>
        <p:blipFill rotWithShape="1">
          <a:blip r:embed="rId4">
            <a:alphaModFix/>
          </a:blip>
          <a:srcRect/>
          <a:stretch/>
        </p:blipFill>
        <p:spPr>
          <a:xfrm>
            <a:off x="6753225" y="934044"/>
            <a:ext cx="5057774" cy="257832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46"/>
          <p:cNvSpPr txBox="1"/>
          <p:nvPr/>
        </p:nvSpPr>
        <p:spPr>
          <a:xfrm>
            <a:off x="1100429" y="779495"/>
            <a:ext cx="10815346" cy="569386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or-IN" sz="2800" b="1" i="0">
                <a:solidFill>
                  <a:srgbClr val="333333"/>
                </a:solidFill>
                <a:latin typeface="Helvetica Neue"/>
                <a:ea typeface="Helvetica Neue"/>
                <a:cs typeface="Helvetica Neue"/>
                <a:sym typeface="Helvetica Neue"/>
              </a:rPr>
              <a:t>ପିଲାମାନଙ୍କୁ ୨ଟି କାର୍ଯ୍ୟକଳାପ ସହ ପରିଚିତ କରଯିବ  । </a:t>
            </a:r>
            <a:endParaRPr/>
          </a:p>
          <a:p>
            <a:pPr marL="0" marR="0" lvl="0" indent="0" algn="l" rtl="0">
              <a:spcBef>
                <a:spcPts val="0"/>
              </a:spcBef>
              <a:spcAft>
                <a:spcPts val="0"/>
              </a:spcAft>
              <a:buNone/>
            </a:pPr>
            <a:endParaRPr sz="2800" b="1" i="0">
              <a:solidFill>
                <a:srgbClr val="333333"/>
              </a:solidFill>
              <a:latin typeface="Helvetica Neue"/>
              <a:ea typeface="Helvetica Neue"/>
              <a:cs typeface="Helvetica Neue"/>
              <a:sym typeface="Helvetica Neue"/>
            </a:endParaRPr>
          </a:p>
          <a:p>
            <a:pPr marL="0" marR="0" lvl="0" indent="0" algn="l" rtl="0">
              <a:spcBef>
                <a:spcPts val="0"/>
              </a:spcBef>
              <a:spcAft>
                <a:spcPts val="0"/>
              </a:spcAft>
              <a:buNone/>
            </a:pPr>
            <a:r>
              <a:rPr lang="or-IN" sz="2800" b="1" i="0">
                <a:solidFill>
                  <a:srgbClr val="333333"/>
                </a:solidFill>
                <a:latin typeface="Helvetica Neue"/>
                <a:ea typeface="Helvetica Neue"/>
                <a:cs typeface="Helvetica Neue"/>
                <a:sym typeface="Helvetica Neue"/>
              </a:rPr>
              <a:t>ସେମାନେ ସେମାନଙ୍କ ମଧ୍ୟରୁ ଗୋଟିଏ ଚୟନ କରିପାରିବେ, ଏବଂ କିଛି ସମୟ ମଧ୍ୟରେ ସେମାନଙ୍କ ଗ୍ରୁପ୍ ରେ ଏହା ଉପରେ କାମ କରିପାରିବେ। </a:t>
            </a:r>
            <a:endParaRPr/>
          </a:p>
          <a:p>
            <a:pPr marL="0" marR="0" lvl="0" indent="0" algn="l" rtl="0">
              <a:spcBef>
                <a:spcPts val="0"/>
              </a:spcBef>
              <a:spcAft>
                <a:spcPts val="0"/>
              </a:spcAft>
              <a:buNone/>
            </a:pPr>
            <a:r>
              <a:rPr lang="or-IN" sz="2800" b="1" i="0">
                <a:solidFill>
                  <a:srgbClr val="333333"/>
                </a:solidFill>
                <a:latin typeface="Helvetica Neue"/>
                <a:ea typeface="Helvetica Neue"/>
                <a:cs typeface="Helvetica Neue"/>
                <a:sym typeface="Helvetica Neue"/>
              </a:rPr>
              <a:t>କାର୍ଯ୍ୟକଳାପ ଚୟନ କରିବା ପରେ, ସେମାନେ ଏହାକୁ କିପରି କରିବେ ସେ ବିଷୟରେ ଚିନ୍ତା କରିପାରିବେ ଏବଂ ଧାରଣା ଉପରେ ବିଚାର ବିମର୍ଶ କରିପାରିବେ । </a:t>
            </a:r>
            <a:endParaRPr/>
          </a:p>
          <a:p>
            <a:pPr marL="0" marR="0" lvl="0" indent="0" algn="l" rtl="0">
              <a:spcBef>
                <a:spcPts val="0"/>
              </a:spcBef>
              <a:spcAft>
                <a:spcPts val="0"/>
              </a:spcAft>
              <a:buNone/>
            </a:pPr>
            <a:endParaRPr sz="2800" b="1" i="0">
              <a:solidFill>
                <a:srgbClr val="333333"/>
              </a:solidFill>
              <a:latin typeface="Helvetica Neue"/>
              <a:ea typeface="Helvetica Neue"/>
              <a:cs typeface="Helvetica Neue"/>
              <a:sym typeface="Helvetica Neue"/>
            </a:endParaRPr>
          </a:p>
          <a:p>
            <a:pPr marL="0" marR="0" lvl="0" indent="0" algn="l" rtl="0">
              <a:spcBef>
                <a:spcPts val="0"/>
              </a:spcBef>
              <a:spcAft>
                <a:spcPts val="0"/>
              </a:spcAft>
              <a:buNone/>
            </a:pPr>
            <a:r>
              <a:rPr lang="or-IN" sz="2800" b="1" i="0">
                <a:solidFill>
                  <a:srgbClr val="333333"/>
                </a:solidFill>
                <a:latin typeface="Helvetica Neue"/>
                <a:ea typeface="Helvetica Neue"/>
                <a:cs typeface="Helvetica Neue"/>
                <a:sym typeface="Helvetica Neue"/>
              </a:rPr>
              <a:t>ସେମାନେ ନିଜର ଚିନ୍ତାଧାରାକୁ ମଡେଲ, ପୋଷ୍ଟର, ଷ୍ଟୋରୀବୋର୍ଡ, ରୋଲପ୍ଲେ କିମ୍ବା ଏହାକୁ ଉପସ୍ଥାପନ କରିବାର କୌଣସି ଅଭିନବ ଉପାୟରେ ପରିଣତ କରିପାରିବେ । </a:t>
            </a:r>
            <a:br>
              <a:rPr lang="or-IN" sz="2800">
                <a:solidFill>
                  <a:schemeClr val="dk1"/>
                </a:solidFill>
                <a:latin typeface="Calibri"/>
                <a:ea typeface="Calibri"/>
                <a:cs typeface="Calibri"/>
                <a:sym typeface="Calibri"/>
              </a:rPr>
            </a:br>
            <a:endParaRPr sz="2800">
              <a:solidFill>
                <a:schemeClr val="dk1"/>
              </a:solidFill>
              <a:latin typeface="Calibri"/>
              <a:ea typeface="Calibri"/>
              <a:cs typeface="Calibri"/>
              <a:sym typeface="Calibri"/>
            </a:endParaRPr>
          </a:p>
          <a:p>
            <a:pPr marL="0" marR="0" lvl="0" indent="0" algn="l" rtl="0">
              <a:spcBef>
                <a:spcPts val="0"/>
              </a:spcBef>
              <a:spcAft>
                <a:spcPts val="0"/>
              </a:spcAft>
              <a:buNone/>
            </a:pPr>
            <a:r>
              <a:rPr lang="or-IN" sz="2800" b="1" i="0">
                <a:solidFill>
                  <a:srgbClr val="333333"/>
                </a:solidFill>
                <a:latin typeface="Helvetica Neue"/>
                <a:ea typeface="Helvetica Neue"/>
                <a:cs typeface="Helvetica Neue"/>
                <a:sym typeface="Helvetica Neue"/>
              </a:rPr>
              <a:t>ପ୍ରତି 3 ସପ୍ତାହ ପରେ ପ୍ରତିଫଳନ ଅଧିବେଶନରେ, ପିଲାମାନେ ସେମାନଙ୍କର କିଛି ମଡେଲ୍ ଏବଂ ଧାରଣା ଉପସ୍ଥାପନ କରିପାରିବେ କିମ୍ବା ଅଂଶୀଦାର କରିପାରିବେ।</a:t>
            </a:r>
            <a:br>
              <a:rPr lang="or-IN" sz="2800">
                <a:solidFill>
                  <a:schemeClr val="dk1"/>
                </a:solidFill>
                <a:latin typeface="Calibri"/>
                <a:ea typeface="Calibri"/>
                <a:cs typeface="Calibri"/>
                <a:sym typeface="Calibri"/>
              </a:rPr>
            </a:br>
            <a:endParaRPr sz="28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BB4D4"/>
        </a:solidFill>
        <a:effectLst/>
      </p:bgPr>
    </p:bg>
    <p:spTree>
      <p:nvGrpSpPr>
        <p:cNvPr id="1" name="Shape 371"/>
        <p:cNvGrpSpPr/>
        <p:nvPr/>
      </p:nvGrpSpPr>
      <p:grpSpPr>
        <a:xfrm>
          <a:off x="0" y="0"/>
          <a:ext cx="0" cy="0"/>
          <a:chOff x="0" y="0"/>
          <a:chExt cx="0" cy="0"/>
        </a:xfrm>
      </p:grpSpPr>
      <p:sp>
        <p:nvSpPr>
          <p:cNvPr id="372" name="Google Shape;372;g2e742cb2966_0_81"/>
          <p:cNvSpPr/>
          <p:nvPr/>
        </p:nvSpPr>
        <p:spPr>
          <a:xfrm rot="-1767088">
            <a:off x="6972822" y="1562654"/>
            <a:ext cx="8067597" cy="6556757"/>
          </a:xfrm>
          <a:custGeom>
            <a:avLst/>
            <a:gdLst/>
            <a:ahLst/>
            <a:cxnLst/>
            <a:rect l="l" t="t" r="r" b="b"/>
            <a:pathLst>
              <a:path w="12112141" h="9843868" extrusionOk="0">
                <a:moveTo>
                  <a:pt x="0" y="0"/>
                </a:moveTo>
                <a:lnTo>
                  <a:pt x="12112141" y="0"/>
                </a:lnTo>
                <a:lnTo>
                  <a:pt x="12112141" y="9843868"/>
                </a:lnTo>
                <a:lnTo>
                  <a:pt x="0" y="9843868"/>
                </a:lnTo>
                <a:lnTo>
                  <a:pt x="0" y="0"/>
                </a:lnTo>
                <a:close/>
              </a:path>
            </a:pathLst>
          </a:custGeom>
          <a:blipFill rotWithShape="1">
            <a:blip r:embed="rId3">
              <a:alphaModFix amt="50000"/>
            </a:blip>
            <a:stretch>
              <a:fillRect/>
            </a:stretch>
          </a:blipFill>
          <a:ln>
            <a:noFill/>
          </a:ln>
        </p:spPr>
      </p:sp>
      <p:sp>
        <p:nvSpPr>
          <p:cNvPr id="373" name="Google Shape;373;g2e742cb2966_0_81"/>
          <p:cNvSpPr txBox="1"/>
          <p:nvPr/>
        </p:nvSpPr>
        <p:spPr>
          <a:xfrm>
            <a:off x="685957" y="1562316"/>
            <a:ext cx="5500500" cy="24012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or-IN" sz="7800" b="1" i="0" u="none" strike="noStrike" cap="none">
                <a:solidFill>
                  <a:srgbClr val="FEFEFE"/>
                </a:solidFill>
                <a:latin typeface="Montserrat"/>
                <a:ea typeface="Montserrat"/>
                <a:cs typeface="Montserrat"/>
                <a:sym typeface="Montserrat"/>
              </a:rPr>
              <a:t>THANK YOU!</a:t>
            </a:r>
            <a:endParaRPr sz="900"/>
          </a:p>
        </p:txBody>
      </p:sp>
      <p:sp>
        <p:nvSpPr>
          <p:cNvPr id="374" name="Google Shape;374;g2e742cb2966_0_81"/>
          <p:cNvSpPr txBox="1"/>
          <p:nvPr/>
        </p:nvSpPr>
        <p:spPr>
          <a:xfrm>
            <a:off x="685800" y="3970633"/>
            <a:ext cx="8341500" cy="569400"/>
          </a:xfrm>
          <a:prstGeom prst="rect">
            <a:avLst/>
          </a:prstGeom>
          <a:noFill/>
          <a:ln>
            <a:noFill/>
          </a:ln>
        </p:spPr>
        <p:txBody>
          <a:bodyPr spcFirstLastPara="1" wrap="square" lIns="0" tIns="0" rIns="0" bIns="0" anchor="t" anchorCtr="0">
            <a:spAutoFit/>
          </a:bodyPr>
          <a:lstStyle/>
          <a:p>
            <a:pPr marL="0" marR="0" lvl="0" indent="0" algn="l" rtl="0">
              <a:lnSpc>
                <a:spcPct val="140003"/>
              </a:lnSpc>
              <a:spcBef>
                <a:spcPts val="0"/>
              </a:spcBef>
              <a:spcAft>
                <a:spcPts val="0"/>
              </a:spcAft>
              <a:buNone/>
            </a:pPr>
            <a:r>
              <a:rPr lang="or-IN" sz="3700" b="0" i="0" u="none" strike="noStrike" cap="none">
                <a:solidFill>
                  <a:srgbClr val="F4F6FC"/>
                </a:solidFill>
                <a:latin typeface="Arial"/>
                <a:ea typeface="Arial"/>
                <a:cs typeface="Arial"/>
                <a:sym typeface="Arial"/>
              </a:rPr>
              <a:t>All the best </a:t>
            </a:r>
            <a:r>
              <a:rPr lang="or-IN" sz="3700" b="0" i="0" u="none" strike="noStrike" cap="none">
                <a:solidFill>
                  <a:srgbClr val="FFDE59"/>
                </a:solidFill>
                <a:latin typeface="Arial"/>
                <a:ea typeface="Arial"/>
                <a:cs typeface="Arial"/>
                <a:sym typeface="Arial"/>
              </a:rPr>
              <a:t>Jigyansa Teachers</a:t>
            </a:r>
            <a:r>
              <a:rPr lang="or-IN" sz="3700" b="0" i="0" u="none" strike="noStrike" cap="none">
                <a:solidFill>
                  <a:srgbClr val="F4F6FC"/>
                </a:solidFill>
                <a:latin typeface="Arial"/>
                <a:ea typeface="Arial"/>
                <a:cs typeface="Arial"/>
                <a:sym typeface="Arial"/>
              </a:rPr>
              <a:t>.</a:t>
            </a:r>
            <a:endParaRPr sz="9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10"/>
          <p:cNvSpPr txBox="1">
            <a:spLocks noGrp="1"/>
          </p:cNvSpPr>
          <p:nvPr>
            <p:ph type="title"/>
          </p:nvPr>
        </p:nvSpPr>
        <p:spPr>
          <a:xfrm>
            <a:off x="838200" y="0"/>
            <a:ext cx="10515600" cy="1325563"/>
          </a:xfrm>
          <a:prstGeom prst="rect">
            <a:avLst/>
          </a:prstGeom>
          <a:noFill/>
          <a:ln>
            <a:noFill/>
          </a:ln>
        </p:spPr>
        <p:txBody>
          <a:bodyPr spcFirstLastPara="1" wrap="square" lIns="91425" tIns="45700" rIns="91425" bIns="45700" anchor="t" anchorCtr="0">
            <a:normAutofit/>
          </a:bodyPr>
          <a:lstStyle/>
          <a:p>
            <a:pPr marL="0" lvl="0" indent="0" algn="ctr" rtl="0">
              <a:lnSpc>
                <a:spcPct val="124990"/>
              </a:lnSpc>
              <a:spcBef>
                <a:spcPts val="0"/>
              </a:spcBef>
              <a:spcAft>
                <a:spcPts val="0"/>
              </a:spcAft>
              <a:buClr>
                <a:srgbClr val="5955EB"/>
              </a:buClr>
              <a:buSzPts val="5030"/>
              <a:buFont typeface="Libre Baskerville"/>
              <a:buNone/>
            </a:pPr>
            <a:r>
              <a:rPr lang="or-IN" sz="5030">
                <a:solidFill>
                  <a:schemeClr val="dk1"/>
                </a:solidFill>
                <a:latin typeface="Libre Baskerville"/>
                <a:ea typeface="Libre Baskerville"/>
                <a:cs typeface="Libre Baskerville"/>
                <a:sym typeface="Libre Baskerville"/>
              </a:rPr>
              <a:t>Structure of </a:t>
            </a:r>
            <a:r>
              <a:rPr lang="or-IN" sz="5030">
                <a:latin typeface="Libre Baskerville"/>
                <a:ea typeface="Libre Baskerville"/>
                <a:cs typeface="Libre Baskerville"/>
                <a:sym typeface="Libre Baskerville"/>
              </a:rPr>
              <a:t>each</a:t>
            </a:r>
            <a:r>
              <a:rPr lang="or-IN" sz="5030">
                <a:solidFill>
                  <a:schemeClr val="dk1"/>
                </a:solidFill>
                <a:latin typeface="Libre Baskerville"/>
                <a:ea typeface="Libre Baskerville"/>
                <a:cs typeface="Libre Baskerville"/>
                <a:sym typeface="Libre Baskerville"/>
              </a:rPr>
              <a:t> Session Plan</a:t>
            </a:r>
            <a:endParaRPr sz="5030">
              <a:solidFill>
                <a:schemeClr val="dk1"/>
              </a:solidFill>
            </a:endParaRPr>
          </a:p>
        </p:txBody>
      </p:sp>
      <p:pic>
        <p:nvPicPr>
          <p:cNvPr id="255" name="Google Shape;255;p10" descr="Organization Structure: Everything You ..."/>
          <p:cNvPicPr preferRelativeResize="0"/>
          <p:nvPr/>
        </p:nvPicPr>
        <p:blipFill rotWithShape="1">
          <a:blip r:embed="rId3">
            <a:alphaModFix/>
          </a:blip>
          <a:srcRect/>
          <a:stretch/>
        </p:blipFill>
        <p:spPr>
          <a:xfrm>
            <a:off x="1571624" y="2114549"/>
            <a:ext cx="8672513" cy="4378325"/>
          </a:xfrm>
          <a:prstGeom prst="rect">
            <a:avLst/>
          </a:prstGeom>
          <a:noFill/>
          <a:ln>
            <a:noFill/>
          </a:ln>
        </p:spPr>
      </p:pic>
      <p:sp>
        <p:nvSpPr>
          <p:cNvPr id="256" name="Google Shape;256;p10"/>
          <p:cNvSpPr txBox="1"/>
          <p:nvPr/>
        </p:nvSpPr>
        <p:spPr>
          <a:xfrm>
            <a:off x="838200" y="1057275"/>
            <a:ext cx="10515600" cy="1325563"/>
          </a:xfrm>
          <a:prstGeom prst="rect">
            <a:avLst/>
          </a:prstGeom>
          <a:noFill/>
          <a:ln>
            <a:noFill/>
          </a:ln>
        </p:spPr>
        <p:txBody>
          <a:bodyPr spcFirstLastPara="1" wrap="square" lIns="91425" tIns="45700" rIns="91425" bIns="45700" anchor="t" anchorCtr="0">
            <a:normAutofit/>
          </a:bodyPr>
          <a:lstStyle/>
          <a:p>
            <a:pPr marL="0" marR="0" lvl="0" indent="0" algn="ctr" rtl="0">
              <a:lnSpc>
                <a:spcPct val="124990"/>
              </a:lnSpc>
              <a:spcBef>
                <a:spcPts val="0"/>
              </a:spcBef>
              <a:spcAft>
                <a:spcPts val="0"/>
              </a:spcAft>
              <a:buClr>
                <a:srgbClr val="5955EB"/>
              </a:buClr>
              <a:buSzPts val="5030"/>
              <a:buFont typeface="Calibri"/>
              <a:buNone/>
            </a:pPr>
            <a:r>
              <a:rPr lang="or-IN" sz="5030">
                <a:solidFill>
                  <a:schemeClr val="dk1"/>
                </a:solidFill>
                <a:latin typeface="Calibri"/>
                <a:ea typeface="Calibri"/>
                <a:cs typeface="Calibri"/>
                <a:sym typeface="Calibri"/>
              </a:rPr>
              <a:t>ଜିଜ୍ଞାସା ଅଧିବେଶନ ଗୁଡିକର ରୂପରେଖ </a:t>
            </a:r>
            <a:endParaRPr sz="503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5400"/>
              <a:buFont typeface="Calibri"/>
              <a:buNone/>
            </a:pPr>
            <a:r>
              <a:rPr lang="or-IN" sz="5400" b="1" u="sng"/>
              <a:t>Objective </a:t>
            </a:r>
            <a:r>
              <a:rPr lang="or-IN" sz="5400" b="1"/>
              <a:t>(ଉଦ୍ଦେଶ୍ୟ)</a:t>
            </a:r>
            <a:endParaRPr sz="5400" b="1" u="sng"/>
          </a:p>
        </p:txBody>
      </p:sp>
      <p:sp>
        <p:nvSpPr>
          <p:cNvPr id="262" name="Google Shape;262;p41"/>
          <p:cNvSpPr txBox="1">
            <a:spLocks noGrp="1"/>
          </p:cNvSpPr>
          <p:nvPr>
            <p:ph type="body" idx="1"/>
          </p:nvPr>
        </p:nvSpPr>
        <p:spPr>
          <a:xfrm>
            <a:off x="528638" y="1825625"/>
            <a:ext cx="10825162" cy="4351338"/>
          </a:xfrm>
          <a:prstGeom prst="rect">
            <a:avLst/>
          </a:prstGeom>
          <a:noFill/>
          <a:ln>
            <a:noFill/>
          </a:ln>
        </p:spPr>
        <p:txBody>
          <a:bodyPr spcFirstLastPara="1" wrap="square" lIns="91425" tIns="45700" rIns="91425" bIns="45700" anchor="t" anchorCtr="0">
            <a:normAutofit/>
          </a:bodyPr>
          <a:lstStyle/>
          <a:p>
            <a:pPr marL="228600" lvl="0" indent="-228600" algn="just" rtl="0">
              <a:lnSpc>
                <a:spcPct val="150000"/>
              </a:lnSpc>
              <a:spcBef>
                <a:spcPts val="0"/>
              </a:spcBef>
              <a:spcAft>
                <a:spcPts val="0"/>
              </a:spcAft>
              <a:buClr>
                <a:schemeClr val="dk1"/>
              </a:buClr>
              <a:buSzPts val="2800"/>
              <a:buChar char="•"/>
            </a:pPr>
            <a:r>
              <a:rPr lang="or-IN" b="1">
                <a:latin typeface="Arial"/>
                <a:ea typeface="Arial"/>
                <a:cs typeface="Arial"/>
                <a:sym typeface="Arial"/>
              </a:rPr>
              <a:t>ପ୍ରତ୍ୟେକ ଅଧିବେଶନ ଯୋଜନାରେ କାର୍ଯ୍ୟକଳାପ ମାଧ୍ୟମରେ  ପିଲାମାନଙ୍କ ମଧ୍ୟରେ  ପ୍ରକଳ୍ପ ଆଧାରିତ ଶିକ୍ଷଣ ଦକ୍ଷତାକୁ ଦୃଢ କରିବା  ତଥା କୌତୁହଳ ସୃଷ୍ଟି କରିବା ପାଇଁ ଉଦ୍ଦେଶ୍ୟ ରହିଛି  । </a:t>
            </a:r>
            <a:endParaRPr b="1">
              <a:latin typeface="Arial"/>
              <a:ea typeface="Arial"/>
              <a:cs typeface="Arial"/>
              <a:sym typeface="Arial"/>
            </a:endParaRPr>
          </a:p>
          <a:p>
            <a:pPr marL="228600" lvl="0" indent="-5080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42"/>
          <p:cNvSpPr txBox="1">
            <a:spLocks noGrp="1"/>
          </p:cNvSpPr>
          <p:nvPr>
            <p:ph type="title"/>
          </p:nvPr>
        </p:nvSpPr>
        <p:spPr>
          <a:xfrm>
            <a:off x="981296" y="710670"/>
            <a:ext cx="9601196" cy="130386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4400"/>
              <a:buFont typeface="Libre Baskerville"/>
              <a:buNone/>
            </a:pPr>
            <a:r>
              <a:rPr lang="or-IN" sz="4400" b="1" u="sng">
                <a:latin typeface="Libre Baskerville"/>
                <a:ea typeface="Libre Baskerville"/>
                <a:cs typeface="Libre Baskerville"/>
                <a:sym typeface="Libre Baskerville"/>
              </a:rPr>
              <a:t>Each </a:t>
            </a:r>
            <a:r>
              <a:rPr lang="or-IN" sz="4400" b="1" u="sng">
                <a:latin typeface="Libre Baskerville"/>
                <a:ea typeface="Libre Baskerville"/>
                <a:cs typeface="Libre Baskerville"/>
                <a:sym typeface="Libre Baskerville"/>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Lesson</a:t>
            </a:r>
            <a:r>
              <a:rPr lang="or-IN" sz="4400" b="1">
                <a:latin typeface="Libre Baskerville"/>
                <a:ea typeface="Libre Baskerville"/>
                <a:cs typeface="Libre Baskerville"/>
                <a:sym typeface="Libre Baskerville"/>
              </a:rPr>
              <a:t> (40 Minutes)</a:t>
            </a:r>
            <a:br>
              <a:rPr lang="or-IN" sz="3600" b="1" u="sng">
                <a:solidFill>
                  <a:srgbClr val="FF0000"/>
                </a:solidFill>
                <a:latin typeface="Libre Baskerville"/>
                <a:ea typeface="Libre Baskerville"/>
                <a:cs typeface="Libre Baskerville"/>
                <a:sym typeface="Libre Baskerville"/>
              </a:rPr>
            </a:br>
            <a:endParaRPr/>
          </a:p>
        </p:txBody>
      </p:sp>
      <p:sp>
        <p:nvSpPr>
          <p:cNvPr id="268" name="Google Shape;268;p42"/>
          <p:cNvSpPr txBox="1">
            <a:spLocks noGrp="1"/>
          </p:cNvSpPr>
          <p:nvPr>
            <p:ph type="body" idx="1"/>
          </p:nvPr>
        </p:nvSpPr>
        <p:spPr>
          <a:xfrm>
            <a:off x="316300" y="2014521"/>
            <a:ext cx="11559300" cy="4465800"/>
          </a:xfrm>
          <a:prstGeom prst="rect">
            <a:avLst/>
          </a:prstGeom>
          <a:noFill/>
          <a:ln>
            <a:noFill/>
          </a:ln>
        </p:spPr>
        <p:txBody>
          <a:bodyPr spcFirstLastPara="1" wrap="square" lIns="91425" tIns="45700" rIns="91425" bIns="45700" anchor="t" anchorCtr="0">
            <a:normAutofit fontScale="77500" lnSpcReduction="20000"/>
          </a:bodyPr>
          <a:lstStyle/>
          <a:p>
            <a:pPr marL="685800" lvl="1" indent="0" algn="just" rtl="0">
              <a:lnSpc>
                <a:spcPct val="126555"/>
              </a:lnSpc>
              <a:spcBef>
                <a:spcPts val="0"/>
              </a:spcBef>
              <a:spcAft>
                <a:spcPts val="0"/>
              </a:spcAft>
              <a:buClr>
                <a:schemeClr val="dk1"/>
              </a:buClr>
              <a:buSzPct val="186486"/>
              <a:buFont typeface="Noto Sans Symbols"/>
              <a:buNone/>
            </a:pPr>
            <a:endParaRPr b="1" i="1">
              <a:latin typeface="Arial"/>
              <a:ea typeface="Arial"/>
              <a:cs typeface="Arial"/>
              <a:sym typeface="Arial"/>
            </a:endParaRPr>
          </a:p>
          <a:p>
            <a:pPr marL="685800" lvl="1" indent="-220259" algn="just" rtl="0">
              <a:lnSpc>
                <a:spcPct val="126555"/>
              </a:lnSpc>
              <a:spcBef>
                <a:spcPts val="0"/>
              </a:spcBef>
              <a:spcAft>
                <a:spcPts val="0"/>
              </a:spcAft>
              <a:buClr>
                <a:schemeClr val="dk1"/>
              </a:buClr>
              <a:buSzPct val="139864"/>
              <a:buFont typeface="Noto Sans Symbols"/>
              <a:buChar char="❖"/>
            </a:pPr>
            <a:r>
              <a:rPr lang="or-IN" sz="3200" b="1" i="1">
                <a:latin typeface="Arial"/>
                <a:ea typeface="Arial"/>
                <a:cs typeface="Arial"/>
                <a:sym typeface="Arial"/>
              </a:rPr>
              <a:t>Opening Activity	 05 Minutes	</a:t>
            </a:r>
            <a:endParaRPr/>
          </a:p>
          <a:p>
            <a:pPr marL="685800" lvl="1" indent="-220259" algn="just" rtl="0">
              <a:lnSpc>
                <a:spcPct val="126555"/>
              </a:lnSpc>
              <a:spcBef>
                <a:spcPts val="0"/>
              </a:spcBef>
              <a:spcAft>
                <a:spcPts val="0"/>
              </a:spcAft>
              <a:buClr>
                <a:schemeClr val="dk1"/>
              </a:buClr>
              <a:buSzPct val="139864"/>
              <a:buFont typeface="Noto Sans Symbols"/>
              <a:buChar char="❖"/>
            </a:pPr>
            <a:r>
              <a:rPr lang="or-IN" sz="3200" b="1" i="1">
                <a:latin typeface="Arial"/>
                <a:ea typeface="Arial"/>
                <a:cs typeface="Arial"/>
                <a:sym typeface="Arial"/>
              </a:rPr>
              <a:t>Recap &amp; Review	10 Minutes</a:t>
            </a:r>
            <a:endParaRPr/>
          </a:p>
          <a:p>
            <a:pPr marL="685800" lvl="1" indent="-220259" algn="just" rtl="0">
              <a:lnSpc>
                <a:spcPct val="126555"/>
              </a:lnSpc>
              <a:spcBef>
                <a:spcPts val="0"/>
              </a:spcBef>
              <a:spcAft>
                <a:spcPts val="0"/>
              </a:spcAft>
              <a:buClr>
                <a:schemeClr val="dk1"/>
              </a:buClr>
              <a:buSzPct val="139864"/>
              <a:buFont typeface="Noto Sans Symbols"/>
              <a:buChar char="❖"/>
            </a:pPr>
            <a:r>
              <a:rPr lang="or-IN" sz="3200" b="1" i="1">
                <a:latin typeface="Arial"/>
                <a:ea typeface="Arial"/>
                <a:cs typeface="Arial"/>
                <a:sym typeface="Arial"/>
              </a:rPr>
              <a:t>Did you Know?	 	10 minutes</a:t>
            </a:r>
            <a:endParaRPr/>
          </a:p>
          <a:p>
            <a:pPr marL="457200" lvl="1" indent="0" algn="just" rtl="0">
              <a:lnSpc>
                <a:spcPct val="126555"/>
              </a:lnSpc>
              <a:spcBef>
                <a:spcPts val="0"/>
              </a:spcBef>
              <a:spcAft>
                <a:spcPts val="0"/>
              </a:spcAft>
              <a:buClr>
                <a:schemeClr val="dk1"/>
              </a:buClr>
              <a:buSzPct val="139864"/>
              <a:buNone/>
            </a:pPr>
            <a:r>
              <a:rPr lang="or-IN" sz="3200" b="1" i="1">
                <a:latin typeface="Arial"/>
                <a:ea typeface="Arial"/>
                <a:cs typeface="Arial"/>
                <a:sym typeface="Arial"/>
              </a:rPr>
              <a:t>	(Power of Examples &amp; Case studies)</a:t>
            </a:r>
            <a:endParaRPr/>
          </a:p>
          <a:p>
            <a:pPr marL="685800" lvl="1" indent="-220259" algn="just" rtl="0">
              <a:lnSpc>
                <a:spcPct val="126555"/>
              </a:lnSpc>
              <a:spcBef>
                <a:spcPts val="0"/>
              </a:spcBef>
              <a:spcAft>
                <a:spcPts val="0"/>
              </a:spcAft>
              <a:buClr>
                <a:schemeClr val="dk1"/>
              </a:buClr>
              <a:buSzPct val="139864"/>
              <a:buFont typeface="Noto Sans Symbols"/>
              <a:buChar char="❖"/>
            </a:pPr>
            <a:r>
              <a:rPr lang="or-IN" sz="3200" b="1" i="1">
                <a:latin typeface="Arial"/>
                <a:ea typeface="Arial"/>
                <a:cs typeface="Arial"/>
                <a:sym typeface="Arial"/>
              </a:rPr>
              <a:t>Do it yourself 		15 Minutes</a:t>
            </a:r>
            <a:endParaRPr/>
          </a:p>
          <a:p>
            <a:pPr marL="685800" lvl="1" indent="0" algn="just" rtl="0">
              <a:lnSpc>
                <a:spcPct val="126555"/>
              </a:lnSpc>
              <a:spcBef>
                <a:spcPts val="0"/>
              </a:spcBef>
              <a:spcAft>
                <a:spcPts val="0"/>
              </a:spcAft>
              <a:buClr>
                <a:schemeClr val="dk1"/>
              </a:buClr>
              <a:buSzPct val="139864"/>
              <a:buFont typeface="Noto Sans Symbols"/>
              <a:buNone/>
            </a:pPr>
            <a:endParaRPr sz="3200" b="1" i="1">
              <a:latin typeface="Arial"/>
              <a:ea typeface="Arial"/>
              <a:cs typeface="Arial"/>
              <a:sym typeface="Arial"/>
            </a:endParaRPr>
          </a:p>
          <a:p>
            <a:pPr marL="914400" lvl="2" indent="0" algn="just" rtl="0">
              <a:lnSpc>
                <a:spcPct val="126555"/>
              </a:lnSpc>
              <a:spcBef>
                <a:spcPts val="0"/>
              </a:spcBef>
              <a:spcAft>
                <a:spcPts val="0"/>
              </a:spcAft>
              <a:buClr>
                <a:schemeClr val="dk1"/>
              </a:buClr>
              <a:buSzPct val="159845"/>
              <a:buNone/>
            </a:pPr>
            <a:endParaRPr sz="2800" b="1" i="1">
              <a:latin typeface="Arial"/>
              <a:ea typeface="Arial"/>
              <a:cs typeface="Arial"/>
              <a:sym typeface="Arial"/>
            </a:endParaRPr>
          </a:p>
          <a:p>
            <a:pPr marL="0" lvl="0" indent="0" algn="l" rtl="0">
              <a:lnSpc>
                <a:spcPct val="90000"/>
              </a:lnSpc>
              <a:spcBef>
                <a:spcPts val="1320"/>
              </a:spcBef>
              <a:spcAft>
                <a:spcPts val="0"/>
              </a:spcAft>
              <a:buClr>
                <a:schemeClr val="dk1"/>
              </a:buClr>
              <a:buSzPct val="124324"/>
              <a:buNone/>
            </a:pPr>
            <a:endParaRPr sz="3600"/>
          </a:p>
        </p:txBody>
      </p:sp>
      <p:sp>
        <p:nvSpPr>
          <p:cNvPr id="269" name="Google Shape;269;p42"/>
          <p:cNvSpPr txBox="1"/>
          <p:nvPr/>
        </p:nvSpPr>
        <p:spPr>
          <a:xfrm>
            <a:off x="717500" y="5978075"/>
            <a:ext cx="10879500" cy="61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or-IN" sz="2800">
                <a:solidFill>
                  <a:schemeClr val="dk1"/>
                </a:solidFill>
                <a:latin typeface="Calibri"/>
                <a:ea typeface="Calibri"/>
                <a:cs typeface="Calibri"/>
                <a:sym typeface="Calibri"/>
              </a:rPr>
              <a:t>Note: Activity time might be different for some units. </a:t>
            </a:r>
            <a:endParaRPr sz="28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12"/>
          <p:cNvSpPr txBox="1">
            <a:spLocks noGrp="1"/>
          </p:cNvSpPr>
          <p:nvPr>
            <p:ph type="body" idx="1"/>
          </p:nvPr>
        </p:nvSpPr>
        <p:spPr>
          <a:xfrm>
            <a:off x="717452" y="839807"/>
            <a:ext cx="10757095" cy="517838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140"/>
              <a:buNone/>
            </a:pPr>
            <a:r>
              <a:rPr lang="or-IN" sz="3600" b="1" i="1">
                <a:latin typeface="Arial"/>
                <a:ea typeface="Arial"/>
                <a:cs typeface="Arial"/>
                <a:sym typeface="Arial"/>
              </a:rPr>
              <a:t>Opening Activity </a:t>
            </a:r>
            <a:r>
              <a:rPr lang="or-IN" sz="3600" b="1">
                <a:solidFill>
                  <a:schemeClr val="dk1"/>
                </a:solidFill>
                <a:latin typeface="Arial"/>
                <a:ea typeface="Arial"/>
                <a:cs typeface="Arial"/>
                <a:sym typeface="Arial"/>
              </a:rPr>
              <a:t>:	05 minutes</a:t>
            </a:r>
            <a:endParaRPr/>
          </a:p>
          <a:p>
            <a:pPr marL="0" lvl="0" indent="0" algn="l" rtl="0">
              <a:lnSpc>
                <a:spcPct val="90000"/>
              </a:lnSpc>
              <a:spcBef>
                <a:spcPts val="0"/>
              </a:spcBef>
              <a:spcAft>
                <a:spcPts val="0"/>
              </a:spcAft>
              <a:buClr>
                <a:schemeClr val="dk1"/>
              </a:buClr>
              <a:buSzPts val="4140"/>
              <a:buNone/>
            </a:pPr>
            <a:r>
              <a:rPr lang="or-IN" sz="3600" b="1">
                <a:solidFill>
                  <a:schemeClr val="dk1"/>
                </a:solidFill>
                <a:latin typeface="Arial"/>
                <a:ea typeface="Arial"/>
                <a:cs typeface="Arial"/>
                <a:sym typeface="Arial"/>
              </a:rPr>
              <a:t>	</a:t>
            </a:r>
            <a:endParaRPr sz="4400" b="1" i="1">
              <a:solidFill>
                <a:srgbClr val="5955EB"/>
              </a:solidFill>
              <a:latin typeface="Arial"/>
              <a:ea typeface="Arial"/>
              <a:cs typeface="Arial"/>
              <a:sym typeface="Arial"/>
            </a:endParaRPr>
          </a:p>
          <a:p>
            <a:pPr marL="0" lvl="0" indent="0" algn="l" rtl="0">
              <a:lnSpc>
                <a:spcPct val="90000"/>
              </a:lnSpc>
              <a:spcBef>
                <a:spcPts val="1414"/>
              </a:spcBef>
              <a:spcAft>
                <a:spcPts val="0"/>
              </a:spcAft>
              <a:buClr>
                <a:schemeClr val="dk1"/>
              </a:buClr>
              <a:buSzPts val="4140"/>
              <a:buNone/>
            </a:pPr>
            <a:r>
              <a:rPr lang="or-IN" sz="3600" b="1">
                <a:solidFill>
                  <a:schemeClr val="dk1"/>
                </a:solidFill>
                <a:latin typeface="Arial"/>
                <a:ea typeface="Arial"/>
                <a:cs typeface="Arial"/>
                <a:sym typeface="Arial"/>
              </a:rPr>
              <a:t>Fun activities</a:t>
            </a:r>
            <a:endParaRPr sz="3600" b="1">
              <a:solidFill>
                <a:schemeClr val="dk1"/>
              </a:solidFill>
              <a:latin typeface="Arial"/>
              <a:ea typeface="Arial"/>
              <a:cs typeface="Arial"/>
              <a:sym typeface="Arial"/>
            </a:endParaRPr>
          </a:p>
          <a:p>
            <a:pPr marL="0" lvl="0" indent="0" algn="l" rtl="0">
              <a:lnSpc>
                <a:spcPct val="90000"/>
              </a:lnSpc>
              <a:spcBef>
                <a:spcPts val="1414"/>
              </a:spcBef>
              <a:spcAft>
                <a:spcPts val="0"/>
              </a:spcAft>
              <a:buClr>
                <a:schemeClr val="dk1"/>
              </a:buClr>
              <a:buSzPts val="4140"/>
              <a:buNone/>
            </a:pPr>
            <a:r>
              <a:rPr lang="or-IN" sz="3600">
                <a:solidFill>
                  <a:schemeClr val="dk1"/>
                </a:solidFill>
                <a:latin typeface="Arial"/>
                <a:ea typeface="Arial"/>
                <a:cs typeface="Arial"/>
                <a:sym typeface="Arial"/>
              </a:rPr>
              <a:t>Like : quiz, games, acting &amp; guessing, true or false etc.</a:t>
            </a:r>
            <a:endParaRPr sz="3600">
              <a:solidFill>
                <a:schemeClr val="dk1"/>
              </a:solidFill>
              <a:latin typeface="Arial"/>
              <a:ea typeface="Arial"/>
              <a:cs typeface="Arial"/>
              <a:sym typeface="Arial"/>
            </a:endParaRPr>
          </a:p>
          <a:p>
            <a:pPr marL="285750" lvl="0" indent="0" algn="l" rtl="0">
              <a:lnSpc>
                <a:spcPct val="90000"/>
              </a:lnSpc>
              <a:spcBef>
                <a:spcPts val="1414"/>
              </a:spcBef>
              <a:spcAft>
                <a:spcPts val="0"/>
              </a:spcAft>
              <a:buClr>
                <a:schemeClr val="dk1"/>
              </a:buClr>
              <a:buSzPts val="5060"/>
              <a:buNone/>
            </a:pPr>
            <a:endParaRPr sz="4400" b="1">
              <a:solidFill>
                <a:srgbClr val="FF0000"/>
              </a:solidFill>
              <a:latin typeface="Libre Baskerville"/>
              <a:ea typeface="Libre Baskerville"/>
              <a:cs typeface="Libre Baskerville"/>
              <a:sym typeface="Libre Baskerville"/>
            </a:endParaRPr>
          </a:p>
          <a:p>
            <a:pPr marL="285750" lvl="0" indent="-123634" algn="l" rtl="0">
              <a:lnSpc>
                <a:spcPct val="90000"/>
              </a:lnSpc>
              <a:spcBef>
                <a:spcPts val="1044"/>
              </a:spcBef>
              <a:spcAft>
                <a:spcPts val="0"/>
              </a:spcAft>
              <a:buClr>
                <a:schemeClr val="dk1"/>
              </a:buClr>
              <a:buSzPts val="3220"/>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43"/>
          <p:cNvSpPr txBox="1">
            <a:spLocks noGrp="1"/>
          </p:cNvSpPr>
          <p:nvPr>
            <p:ph type="body" idx="1"/>
          </p:nvPr>
        </p:nvSpPr>
        <p:spPr>
          <a:xfrm>
            <a:off x="981074" y="742951"/>
            <a:ext cx="5800725" cy="3735349"/>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FF0000"/>
              </a:buClr>
              <a:buSzPts val="3600"/>
              <a:buChar char="•"/>
            </a:pPr>
            <a:r>
              <a:rPr lang="or-IN" sz="3600">
                <a:solidFill>
                  <a:srgbClr val="FF0000"/>
                </a:solidFill>
                <a:latin typeface="Libre Baskerville"/>
                <a:ea typeface="Libre Baskerville"/>
                <a:cs typeface="Libre Baskerville"/>
                <a:sym typeface="Libre Baskerville"/>
              </a:rPr>
              <a:t>ପ୍ରାରମ୍ଭିକ କାର୍ଯ୍ୟକଳାପ ୦୫ ମିନିଟ୍‌</a:t>
            </a:r>
            <a:endParaRPr sz="3600" b="1" i="1">
              <a:solidFill>
                <a:srgbClr val="5955EB"/>
              </a:solidFill>
              <a:latin typeface="Libre Baskerville"/>
              <a:ea typeface="Libre Baskerville"/>
              <a:cs typeface="Libre Baskerville"/>
              <a:sym typeface="Libre Baskerville"/>
            </a:endParaRPr>
          </a:p>
          <a:p>
            <a:pPr marL="0" lvl="0" indent="0" algn="l" rtl="0">
              <a:lnSpc>
                <a:spcPct val="90000"/>
              </a:lnSpc>
              <a:spcBef>
                <a:spcPts val="1000"/>
              </a:spcBef>
              <a:spcAft>
                <a:spcPts val="0"/>
              </a:spcAft>
              <a:buClr>
                <a:srgbClr val="5955EB"/>
              </a:buClr>
              <a:buSzPts val="3200"/>
              <a:buNone/>
            </a:pPr>
            <a:r>
              <a:rPr lang="or-IN" sz="3200">
                <a:solidFill>
                  <a:srgbClr val="5955EB"/>
                </a:solidFill>
                <a:latin typeface="Arial"/>
                <a:ea typeface="Arial"/>
                <a:cs typeface="Arial"/>
                <a:sym typeface="Arial"/>
              </a:rPr>
              <a:t>ମଜାଦାର କ୍ରିୟା କଳାପ : </a:t>
            </a:r>
            <a:endParaRPr sz="3200">
              <a:solidFill>
                <a:srgbClr val="5955EB"/>
              </a:solidFill>
              <a:latin typeface="Arial"/>
              <a:ea typeface="Arial"/>
              <a:cs typeface="Arial"/>
              <a:sym typeface="Arial"/>
            </a:endParaRPr>
          </a:p>
          <a:p>
            <a:pPr marL="0" lvl="0" indent="0" algn="l" rtl="0">
              <a:lnSpc>
                <a:spcPct val="90000"/>
              </a:lnSpc>
              <a:spcBef>
                <a:spcPts val="1000"/>
              </a:spcBef>
              <a:spcAft>
                <a:spcPts val="0"/>
              </a:spcAft>
              <a:buClr>
                <a:srgbClr val="5955EB"/>
              </a:buClr>
              <a:buSzPts val="3200"/>
              <a:buNone/>
            </a:pPr>
            <a:r>
              <a:rPr lang="or-IN" sz="3200">
                <a:solidFill>
                  <a:srgbClr val="5955EB"/>
                </a:solidFill>
                <a:latin typeface="Arial"/>
                <a:ea typeface="Arial"/>
                <a:cs typeface="Arial"/>
                <a:sym typeface="Arial"/>
              </a:rPr>
              <a:t>କୁଇଜ୍, ଖେଳ, ଅଭିନୟ ଏବଂ ଅନୁମାନ, ସତ୍ୟ କିମ୍ବା ମିଥ୍ୟା ଇତ୍ୟାଦି </a:t>
            </a:r>
            <a:endParaRPr sz="3200">
              <a:latin typeface="Arial"/>
              <a:ea typeface="Arial"/>
              <a:cs typeface="Arial"/>
              <a:sym typeface="Arial"/>
            </a:endParaRPr>
          </a:p>
          <a:p>
            <a:pPr marL="228600" lvl="0" indent="0" algn="l" rtl="0">
              <a:lnSpc>
                <a:spcPct val="90000"/>
              </a:lnSpc>
              <a:spcBef>
                <a:spcPts val="1000"/>
              </a:spcBef>
              <a:spcAft>
                <a:spcPts val="0"/>
              </a:spcAft>
              <a:buClr>
                <a:schemeClr val="dk1"/>
              </a:buClr>
              <a:buSzPts val="4400"/>
              <a:buNone/>
            </a:pPr>
            <a:endParaRPr sz="4400" b="1">
              <a:solidFill>
                <a:srgbClr val="FF0000"/>
              </a:solidFill>
              <a:latin typeface="Libre Baskerville"/>
              <a:ea typeface="Libre Baskerville"/>
              <a:cs typeface="Libre Baskerville"/>
              <a:sym typeface="Libre Baskerville"/>
            </a:endParaRPr>
          </a:p>
          <a:p>
            <a:pPr marL="228600" lvl="0" indent="-50800" algn="l" rtl="0">
              <a:lnSpc>
                <a:spcPct val="90000"/>
              </a:lnSpc>
              <a:spcBef>
                <a:spcPts val="1000"/>
              </a:spcBef>
              <a:spcAft>
                <a:spcPts val="0"/>
              </a:spcAft>
              <a:buClr>
                <a:schemeClr val="dk1"/>
              </a:buClr>
              <a:buSzPts val="2800"/>
              <a:buNone/>
            </a:pPr>
            <a:endParaRPr/>
          </a:p>
        </p:txBody>
      </p:sp>
      <p:pic>
        <p:nvPicPr>
          <p:cNvPr id="280" name="Google Shape;280;p43"/>
          <p:cNvPicPr preferRelativeResize="0"/>
          <p:nvPr/>
        </p:nvPicPr>
        <p:blipFill rotWithShape="1">
          <a:blip r:embed="rId3">
            <a:alphaModFix/>
          </a:blip>
          <a:srcRect/>
          <a:stretch/>
        </p:blipFill>
        <p:spPr>
          <a:xfrm>
            <a:off x="6448966" y="2057399"/>
            <a:ext cx="5033421" cy="40576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13"/>
          <p:cNvSpPr txBox="1">
            <a:spLocks noGrp="1"/>
          </p:cNvSpPr>
          <p:nvPr>
            <p:ph type="title"/>
          </p:nvPr>
        </p:nvSpPr>
        <p:spPr>
          <a:xfrm>
            <a:off x="-376676" y="719679"/>
            <a:ext cx="10850400" cy="13038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FF0000"/>
              </a:buClr>
              <a:buSzPct val="111111"/>
              <a:buFont typeface="Arial"/>
              <a:buNone/>
            </a:pPr>
            <a:r>
              <a:rPr lang="or-IN" b="1" i="1">
                <a:latin typeface="Arial"/>
                <a:ea typeface="Arial"/>
                <a:cs typeface="Arial"/>
                <a:sym typeface="Arial"/>
              </a:rPr>
              <a:t>	Recap &amp; Review	10 Minutes</a:t>
            </a:r>
            <a:br>
              <a:rPr lang="or-IN" b="1" i="1">
                <a:latin typeface="Arial"/>
                <a:ea typeface="Arial"/>
                <a:cs typeface="Arial"/>
                <a:sym typeface="Arial"/>
              </a:rPr>
            </a:br>
            <a:br>
              <a:rPr lang="or-IN" sz="4400">
                <a:latin typeface="Libre Baskerville"/>
                <a:ea typeface="Libre Baskerville"/>
                <a:cs typeface="Libre Baskerville"/>
                <a:sym typeface="Libre Baskerville"/>
              </a:rPr>
            </a:br>
            <a:endParaRPr b="1">
              <a:latin typeface="Arial"/>
              <a:ea typeface="Arial"/>
              <a:cs typeface="Arial"/>
              <a:sym typeface="Arial"/>
            </a:endParaRPr>
          </a:p>
        </p:txBody>
      </p:sp>
      <p:sp>
        <p:nvSpPr>
          <p:cNvPr id="286" name="Google Shape;286;p13"/>
          <p:cNvSpPr txBox="1">
            <a:spLocks noGrp="1"/>
          </p:cNvSpPr>
          <p:nvPr>
            <p:ph type="body" idx="1"/>
          </p:nvPr>
        </p:nvSpPr>
        <p:spPr>
          <a:xfrm>
            <a:off x="222450" y="2620736"/>
            <a:ext cx="11464725" cy="3318936"/>
          </a:xfrm>
          <a:prstGeom prst="rect">
            <a:avLst/>
          </a:prstGeom>
          <a:noFill/>
          <a:ln>
            <a:noFill/>
          </a:ln>
        </p:spPr>
        <p:txBody>
          <a:bodyPr spcFirstLastPara="1" wrap="square" lIns="91425" tIns="45700" rIns="91425" bIns="45700" anchor="t" anchorCtr="0">
            <a:normAutofit/>
          </a:bodyPr>
          <a:lstStyle/>
          <a:p>
            <a:pPr marL="0" lvl="0" indent="0" algn="just" rtl="0">
              <a:lnSpc>
                <a:spcPct val="100000"/>
              </a:lnSpc>
              <a:spcBef>
                <a:spcPts val="0"/>
              </a:spcBef>
              <a:spcAft>
                <a:spcPts val="0"/>
              </a:spcAft>
              <a:buClr>
                <a:schemeClr val="dk1"/>
              </a:buClr>
              <a:buSzPts val="3220"/>
              <a:buNone/>
            </a:pPr>
            <a:r>
              <a:rPr lang="or-IN" sz="2800">
                <a:latin typeface="Arial"/>
                <a:ea typeface="Arial"/>
                <a:cs typeface="Arial"/>
                <a:sym typeface="Arial"/>
              </a:rPr>
              <a:t>Recall of prior knowledge that children have, and already know about. Connects to certain science and biodiversity topics, and gets children ready for the activity</a:t>
            </a:r>
            <a:endParaRPr sz="2800">
              <a:latin typeface="Arial"/>
              <a:ea typeface="Arial"/>
              <a:cs typeface="Arial"/>
              <a:sym typeface="Arial"/>
            </a:endParaRPr>
          </a:p>
          <a:p>
            <a:pPr marL="285750" lvl="0" indent="-123634" algn="l" rtl="0">
              <a:lnSpc>
                <a:spcPct val="90000"/>
              </a:lnSpc>
              <a:spcBef>
                <a:spcPts val="1044"/>
              </a:spcBef>
              <a:spcAft>
                <a:spcPts val="0"/>
              </a:spcAft>
              <a:buClr>
                <a:schemeClr val="dk1"/>
              </a:buClr>
              <a:buSzPts val="3220"/>
              <a:buNone/>
            </a:pPr>
            <a:endParaRPr/>
          </a:p>
        </p:txBody>
      </p:sp>
      <p:sp>
        <p:nvSpPr>
          <p:cNvPr id="287" name="Google Shape;287;p13"/>
          <p:cNvSpPr/>
          <p:nvPr/>
        </p:nvSpPr>
        <p:spPr>
          <a:xfrm>
            <a:off x="694333" y="3139679"/>
            <a:ext cx="4629150" cy="578644"/>
          </a:xfrm>
          <a:prstGeom prst="rect">
            <a:avLst/>
          </a:prstGeom>
          <a:noFill/>
          <a:ln>
            <a:noFill/>
          </a:ln>
        </p:spPr>
        <p:txBody>
          <a:bodyPr spcFirstLastPara="1" wrap="square" lIns="91425" tIns="45700" rIns="91425" bIns="45700" anchor="t" anchorCtr="0">
            <a:noAutofit/>
          </a:bodyPr>
          <a:lstStyle/>
          <a:p>
            <a:pPr marL="0" marR="0" lvl="0" indent="0" algn="l" rtl="0">
              <a:lnSpc>
                <a:spcPct val="227800"/>
              </a:lnSpc>
              <a:spcBef>
                <a:spcPts val="0"/>
              </a:spcBef>
              <a:spcAft>
                <a:spcPts val="0"/>
              </a:spcAft>
              <a:buClr>
                <a:schemeClr val="dk1"/>
              </a:buClr>
              <a:buSzPts val="2000"/>
              <a:buFont typeface="Calibri"/>
              <a:buNone/>
            </a:pPr>
            <a:endParaRPr sz="2000" i="1">
              <a:solidFill>
                <a:schemeClr val="dk1"/>
              </a:solidFill>
              <a:latin typeface="Garamond"/>
              <a:ea typeface="Garamond"/>
              <a:cs typeface="Garamond"/>
              <a:sym typeface="Garamon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44"/>
          <p:cNvSpPr txBox="1">
            <a:spLocks noGrp="1"/>
          </p:cNvSpPr>
          <p:nvPr>
            <p:ph type="title"/>
          </p:nvPr>
        </p:nvSpPr>
        <p:spPr>
          <a:xfrm>
            <a:off x="4113808" y="912344"/>
            <a:ext cx="7432630" cy="130386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B050"/>
              </a:buClr>
              <a:buSzPts val="2700"/>
              <a:buFont typeface="Arial"/>
              <a:buNone/>
            </a:pPr>
            <a:r>
              <a:rPr lang="or-IN" sz="2700" b="1">
                <a:solidFill>
                  <a:srgbClr val="00B050"/>
                </a:solidFill>
                <a:latin typeface="Arial"/>
                <a:ea typeface="Arial"/>
                <a:cs typeface="Arial"/>
                <a:sym typeface="Arial"/>
              </a:rPr>
              <a:t>ଆସ ଏ ବିଷୟରେ ଆଉ କିଛି ଜାଣିବା - ପୁନରାବୃତ୍ତି (୧୦ ମିନିଟ )</a:t>
            </a:r>
            <a:endParaRPr b="1">
              <a:solidFill>
                <a:srgbClr val="00B050"/>
              </a:solidFill>
              <a:latin typeface="Arial"/>
              <a:ea typeface="Arial"/>
              <a:cs typeface="Arial"/>
              <a:sym typeface="Arial"/>
            </a:endParaRPr>
          </a:p>
        </p:txBody>
      </p:sp>
      <p:sp>
        <p:nvSpPr>
          <p:cNvPr id="293" name="Google Shape;293;p44"/>
          <p:cNvSpPr txBox="1">
            <a:spLocks noGrp="1"/>
          </p:cNvSpPr>
          <p:nvPr>
            <p:ph type="body" idx="1"/>
          </p:nvPr>
        </p:nvSpPr>
        <p:spPr>
          <a:xfrm>
            <a:off x="3936617" y="2739992"/>
            <a:ext cx="7962314" cy="3318936"/>
          </a:xfrm>
          <a:prstGeom prst="rect">
            <a:avLst/>
          </a:prstGeom>
          <a:noFill/>
          <a:ln>
            <a:noFill/>
          </a:ln>
        </p:spPr>
        <p:txBody>
          <a:bodyPr spcFirstLastPara="1" wrap="square" lIns="91425" tIns="45700" rIns="91425" bIns="45700" anchor="t" anchorCtr="0">
            <a:normAutofit/>
          </a:bodyPr>
          <a:lstStyle/>
          <a:p>
            <a:pPr marL="0" lvl="0" indent="0" algn="l" rtl="0">
              <a:lnSpc>
                <a:spcPct val="162714"/>
              </a:lnSpc>
              <a:spcBef>
                <a:spcPts val="0"/>
              </a:spcBef>
              <a:spcAft>
                <a:spcPts val="0"/>
              </a:spcAft>
              <a:buClr>
                <a:srgbClr val="5955EB"/>
              </a:buClr>
              <a:buSzPts val="2800"/>
              <a:buNone/>
            </a:pPr>
            <a:r>
              <a:rPr lang="or-IN" sz="2800">
                <a:solidFill>
                  <a:srgbClr val="5955EB"/>
                </a:solidFill>
                <a:latin typeface="Arial"/>
                <a:ea typeface="Arial"/>
                <a:cs typeface="Arial"/>
                <a:sym typeface="Arial"/>
              </a:rPr>
              <a:t>ପିଲାମାନେ ପୂର୍ବ ଜ୍ଞାନକୁ ମନେ ପକେଇ ବିଭିନ୍ନ ବିଷୟରେ କାର୍ଯ୍ୟକଳାପ କରିବା ପାଇଁ ପ୍ରସ୍ତୁତ ହେବେ ।</a:t>
            </a:r>
            <a:endParaRPr sz="2800">
              <a:latin typeface="Arial"/>
              <a:ea typeface="Arial"/>
              <a:cs typeface="Arial"/>
              <a:sym typeface="Arial"/>
            </a:endParaRPr>
          </a:p>
          <a:p>
            <a:pPr marL="228600" lvl="0" indent="-50800" algn="l" rtl="0">
              <a:lnSpc>
                <a:spcPct val="90000"/>
              </a:lnSpc>
              <a:spcBef>
                <a:spcPts val="1000"/>
              </a:spcBef>
              <a:spcAft>
                <a:spcPts val="0"/>
              </a:spcAft>
              <a:buClr>
                <a:schemeClr val="dk1"/>
              </a:buClr>
              <a:buSzPts val="2800"/>
              <a:buNone/>
            </a:pPr>
            <a:endParaRPr/>
          </a:p>
        </p:txBody>
      </p:sp>
      <p:pic>
        <p:nvPicPr>
          <p:cNvPr id="294" name="Google Shape;294;p44" descr="A screen shot of a device&#10;&#10;Description automatically generated"/>
          <p:cNvPicPr preferRelativeResize="0"/>
          <p:nvPr/>
        </p:nvPicPr>
        <p:blipFill rotWithShape="1">
          <a:blip r:embed="rId3">
            <a:alphaModFix/>
          </a:blip>
          <a:srcRect/>
          <a:stretch/>
        </p:blipFill>
        <p:spPr>
          <a:xfrm>
            <a:off x="555242" y="564986"/>
            <a:ext cx="3040409" cy="5728028"/>
          </a:xfrm>
          <a:prstGeom prst="rect">
            <a:avLst/>
          </a:prstGeom>
          <a:noFill/>
          <a:ln>
            <a:noFill/>
          </a:ln>
        </p:spPr>
      </p:pic>
      <p:sp>
        <p:nvSpPr>
          <p:cNvPr id="295" name="Google Shape;295;p44"/>
          <p:cNvSpPr/>
          <p:nvPr/>
        </p:nvSpPr>
        <p:spPr>
          <a:xfrm>
            <a:off x="694333" y="3139679"/>
            <a:ext cx="4629150" cy="578644"/>
          </a:xfrm>
          <a:prstGeom prst="rect">
            <a:avLst/>
          </a:prstGeom>
          <a:noFill/>
          <a:ln>
            <a:noFill/>
          </a:ln>
        </p:spPr>
        <p:txBody>
          <a:bodyPr spcFirstLastPara="1" wrap="square" lIns="91425" tIns="45700" rIns="91425" bIns="45700" anchor="t" anchorCtr="0">
            <a:noAutofit/>
          </a:bodyPr>
          <a:lstStyle/>
          <a:p>
            <a:pPr marL="0" marR="0" lvl="0" indent="0" algn="l" rtl="0">
              <a:lnSpc>
                <a:spcPct val="227800"/>
              </a:lnSpc>
              <a:spcBef>
                <a:spcPts val="0"/>
              </a:spcBef>
              <a:spcAft>
                <a:spcPts val="0"/>
              </a:spcAft>
              <a:buNone/>
            </a:pPr>
            <a:endParaRPr sz="2000" i="1">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14"/>
          <p:cNvSpPr txBox="1">
            <a:spLocks noGrp="1"/>
          </p:cNvSpPr>
          <p:nvPr>
            <p:ph type="title"/>
          </p:nvPr>
        </p:nvSpPr>
        <p:spPr>
          <a:xfrm>
            <a:off x="666750" y="693737"/>
            <a:ext cx="105156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FF0000"/>
              </a:buClr>
              <a:buSzPct val="111111"/>
              <a:buFont typeface="Arial"/>
              <a:buNone/>
            </a:pPr>
            <a:r>
              <a:rPr lang="or-IN" b="1" i="1">
                <a:latin typeface="Arial"/>
                <a:ea typeface="Arial"/>
                <a:cs typeface="Arial"/>
                <a:sym typeface="Arial"/>
              </a:rPr>
              <a:t>Did you Know? 	10 minutes</a:t>
            </a:r>
            <a:br>
              <a:rPr lang="or-IN" b="1" i="1">
                <a:latin typeface="Arial"/>
                <a:ea typeface="Arial"/>
                <a:cs typeface="Arial"/>
                <a:sym typeface="Arial"/>
              </a:rPr>
            </a:br>
            <a:br>
              <a:rPr lang="or-IN" sz="4400">
                <a:latin typeface="Libre Baskerville"/>
                <a:ea typeface="Libre Baskerville"/>
                <a:cs typeface="Libre Baskerville"/>
                <a:sym typeface="Libre Baskerville"/>
              </a:rPr>
            </a:br>
            <a:endParaRPr/>
          </a:p>
        </p:txBody>
      </p:sp>
      <p:sp>
        <p:nvSpPr>
          <p:cNvPr id="301" name="Google Shape;301;p14"/>
          <p:cNvSpPr txBox="1"/>
          <p:nvPr/>
        </p:nvSpPr>
        <p:spPr>
          <a:xfrm>
            <a:off x="550069" y="2206801"/>
            <a:ext cx="11091900" cy="20934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Clr>
                <a:schemeClr val="dk1"/>
              </a:buClr>
              <a:buSzPts val="2800"/>
              <a:buFont typeface="Arial"/>
              <a:buNone/>
            </a:pPr>
            <a:r>
              <a:rPr lang="or-IN" sz="2800">
                <a:solidFill>
                  <a:schemeClr val="dk1"/>
                </a:solidFill>
                <a:latin typeface="Arial"/>
                <a:ea typeface="Arial"/>
                <a:cs typeface="Arial"/>
                <a:sym typeface="Arial"/>
              </a:rPr>
              <a:t>A core part of the session plan, where children are introduced to a relevant case study from Odisha, India or the world, related to the topic. Children discuss if the innovation is useful, and how they can improve it.</a:t>
            </a:r>
            <a:endParaRPr sz="2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1800"/>
              <a:buFont typeface="Calibri"/>
              <a:buNone/>
            </a:pPr>
            <a:endParaRPr sz="1800">
              <a:solidFill>
                <a:schemeClr val="dk1"/>
              </a:solidFill>
              <a:latin typeface="Garamond"/>
              <a:ea typeface="Garamond"/>
              <a:cs typeface="Garamond"/>
              <a:sym typeface="Garamond"/>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617</Words>
  <Application>Microsoft Office PowerPoint</Application>
  <PresentationFormat>Widescreen</PresentationFormat>
  <Paragraphs>62</Paragraphs>
  <Slides>14</Slides>
  <Notes>14</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14</vt:i4>
      </vt:variant>
    </vt:vector>
  </HeadingPairs>
  <TitlesOfParts>
    <vt:vector size="26" baseType="lpstr">
      <vt:lpstr>Poppins Light</vt:lpstr>
      <vt:lpstr>Montserrat</vt:lpstr>
      <vt:lpstr>Arial</vt:lpstr>
      <vt:lpstr>Leelawadee</vt:lpstr>
      <vt:lpstr>Helvetica Neue</vt:lpstr>
      <vt:lpstr>Calibri</vt:lpstr>
      <vt:lpstr>Noto Sans Symbols</vt:lpstr>
      <vt:lpstr>Libre Baskerville</vt:lpstr>
      <vt:lpstr>Roboto</vt:lpstr>
      <vt:lpstr>Garamond</vt:lpstr>
      <vt:lpstr>Office Theme</vt:lpstr>
      <vt:lpstr>Office Theme</vt:lpstr>
      <vt:lpstr>PowerPoint Presentation</vt:lpstr>
      <vt:lpstr>Structure of each Session Plan</vt:lpstr>
      <vt:lpstr>Objective (ଉଦ୍ଦେଶ୍ୟ)</vt:lpstr>
      <vt:lpstr>Each Lesson (40 Minutes) </vt:lpstr>
      <vt:lpstr>PowerPoint Presentation</vt:lpstr>
      <vt:lpstr>PowerPoint Presentation</vt:lpstr>
      <vt:lpstr> Recap &amp; Review 10 Minutes  </vt:lpstr>
      <vt:lpstr>ଆସ ଏ ବିଷୟରେ ଆଉ କିଛି ଜାଣିବା - ପୁନରାବୃତ୍ତି (୧୦ ମିନିଟ )</vt:lpstr>
      <vt:lpstr>Did you Know?  10 minutes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Rabindranath Tamarapu</dc:creator>
  <cp:lastModifiedBy>Rabindranath Tamarapu</cp:lastModifiedBy>
  <cp:revision>2</cp:revision>
  <dcterms:created xsi:type="dcterms:W3CDTF">2024-05-20T23:56:43Z</dcterms:created>
  <dcterms:modified xsi:type="dcterms:W3CDTF">2024-06-23T14:58:59Z</dcterms:modified>
</cp:coreProperties>
</file>