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6858000" cx="12192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Montserrat"/>
      <p:bold r:id="rId31"/>
      <p:boldItalic r:id="rId32"/>
    </p:embeddedFont>
    <p:embeddedFont>
      <p:font typeface="Poppins Light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iMTXqygB07VXGzvv+4OhCI0H8Bf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Tript Kaur"/>
  <p:cmAuthor clrIdx="1" id="1" initials="" lastIdx="1" name="Vivek Piddempally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Roboto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ontserrat-bold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4.xml"/><Relationship Id="rId33" Type="http://schemas.openxmlformats.org/officeDocument/2006/relationships/font" Target="fonts/PoppinsLight-regular.fntdata"/><Relationship Id="rId10" Type="http://schemas.openxmlformats.org/officeDocument/2006/relationships/slide" Target="slides/slide3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6.xml"/><Relationship Id="rId35" Type="http://schemas.openxmlformats.org/officeDocument/2006/relationships/font" Target="fonts/PoppinsLight-italic.fntdata"/><Relationship Id="rId12" Type="http://schemas.openxmlformats.org/officeDocument/2006/relationships/slide" Target="slides/slide5.xml"/><Relationship Id="rId34" Type="http://schemas.openxmlformats.org/officeDocument/2006/relationships/font" Target="fonts/PoppinsLight-bold.fntdata"/><Relationship Id="rId15" Type="http://schemas.openxmlformats.org/officeDocument/2006/relationships/slide" Target="slides/slide8.xml"/><Relationship Id="rId37" Type="http://customschemas.google.com/relationships/presentationmetadata" Target="metadata"/><Relationship Id="rId14" Type="http://schemas.openxmlformats.org/officeDocument/2006/relationships/slide" Target="slides/slide7.xml"/><Relationship Id="rId36" Type="http://schemas.openxmlformats.org/officeDocument/2006/relationships/font" Target="fonts/PoppinsLight-bold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6-22T06:19:42.777">
    <p:pos x="6000" y="0"/>
    <p:text>need to discuss this. Not clear, and session pictures seem outdated.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QJRiirE"/>
      </p:ext>
    </p:extLst>
  </p:cm>
  <p:cm authorId="1" idx="1" dt="2024-06-22T12:44:01.687">
    <p:pos x="6000" y="100"/>
    <p:text>@kumar.pd23@gmail.com - re order this as per our discussion.
_Assigned to PRASHANT KUMAR DAS_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QLBN2LY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e776c4cc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2e776c4ccf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e786671074_0_2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2e786671074_0_2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e786671074_0_2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2e786671074_0_2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e786671074_0_2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2e786671074_0_2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e786671074_0_2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2e786671074_0_2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e786671074_0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2e786671074_0_2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e786671074_0_2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2e786671074_0_2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e786671074_0_2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2e786671074_0_2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e786671074_0_2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2e786671074_0_2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e786671074_0_2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2e786671074_0_2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e776c4ccf3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2e776c4ccf3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e786671074_0_1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2e786671074_0_1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e786671074_0_1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2e786671074_0_1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e786671074_0_2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2e786671074_0_2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e786671074_0_2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2e786671074_0_2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e786671074_0_2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2e786671074_0_2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e786671074_0_2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2e786671074_0_2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e786671074_0_2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2e786671074_0_2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e786671074_0_2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2e786671074_0_2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776c4ccf3_0_19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2" name="Google Shape;92;g2e776c4ccf3_0_19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3" name="Google Shape;93;g2e776c4ccf3_0_19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776c4ccf3_0_194"/>
          <p:cNvSpPr txBox="1"/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6" name="Google Shape;96;g2e776c4ccf3_0_194"/>
          <p:cNvSpPr txBox="1"/>
          <p:nvPr>
            <p:ph idx="1" type="subTitle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7" name="Google Shape;97;g2e776c4ccf3_0_19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8" name="Google Shape;98;g2e776c4ccf3_0_19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9" name="Google Shape;99;g2e776c4ccf3_0_19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776c4ccf3_0_200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2" name="Google Shape;102;g2e776c4ccf3_0_200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03" name="Google Shape;103;g2e776c4ccf3_0_20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4" name="Google Shape;104;g2e776c4ccf3_0_20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5" name="Google Shape;105;g2e776c4ccf3_0_20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776c4ccf3_0_206"/>
          <p:cNvSpPr txBox="1"/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8" name="Google Shape;108;g2e776c4ccf3_0_206"/>
          <p:cNvSpPr txBox="1"/>
          <p:nvPr>
            <p:ph idx="1" type="body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g2e776c4ccf3_0_206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0" name="Google Shape;110;g2e776c4ccf3_0_206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1" name="Google Shape;111;g2e776c4ccf3_0_206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776c4ccf3_0_21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4" name="Google Shape;114;g2e776c4ccf3_0_212"/>
          <p:cNvSpPr txBox="1"/>
          <p:nvPr>
            <p:ph idx="1" type="body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15" name="Google Shape;115;g2e776c4ccf3_0_212"/>
          <p:cNvSpPr txBox="1"/>
          <p:nvPr>
            <p:ph idx="2" type="body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16" name="Google Shape;116;g2e776c4ccf3_0_212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7" name="Google Shape;117;g2e776c4ccf3_0_212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8" name="Google Shape;118;g2e776c4ccf3_0_212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e776c4ccf3_0_21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1" name="Google Shape;121;g2e776c4ccf3_0_219"/>
          <p:cNvSpPr txBox="1"/>
          <p:nvPr>
            <p:ph idx="1" type="body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22" name="Google Shape;122;g2e776c4ccf3_0_219"/>
          <p:cNvSpPr txBox="1"/>
          <p:nvPr>
            <p:ph idx="2" type="body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23" name="Google Shape;123;g2e776c4ccf3_0_219"/>
          <p:cNvSpPr txBox="1"/>
          <p:nvPr>
            <p:ph idx="3" type="body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24" name="Google Shape;124;g2e776c4ccf3_0_219"/>
          <p:cNvSpPr txBox="1"/>
          <p:nvPr>
            <p:ph idx="4" type="body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25" name="Google Shape;125;g2e776c4ccf3_0_219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6" name="Google Shape;126;g2e776c4ccf3_0_219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7" name="Google Shape;127;g2e776c4ccf3_0_219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776c4ccf3_0_22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0" name="Google Shape;130;g2e776c4ccf3_0_22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1" name="Google Shape;131;g2e776c4ccf3_0_22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2" name="Google Shape;132;g2e776c4ccf3_0_22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776c4ccf3_0_233"/>
          <p:cNvSpPr txBox="1"/>
          <p:nvPr>
            <p:ph type="title"/>
          </p:nvPr>
        </p:nvSpPr>
        <p:spPr>
          <a:xfrm>
            <a:off x="304800" y="182033"/>
            <a:ext cx="20055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g2e776c4ccf3_0_233"/>
          <p:cNvSpPr txBox="1"/>
          <p:nvPr>
            <p:ph idx="1" type="body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925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indent="-33020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1150" lvl="3" marL="1828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indent="-311150" lvl="4" marL="22860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indent="-311150" lvl="5" marL="2743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indent="-311150" lvl="6" marL="3200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indent="-311150" lvl="7" marL="3657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indent="-311150" lvl="8" marL="4114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/>
        </p:txBody>
      </p:sp>
      <p:sp>
        <p:nvSpPr>
          <p:cNvPr id="136" name="Google Shape;136;g2e776c4ccf3_0_233"/>
          <p:cNvSpPr txBox="1"/>
          <p:nvPr>
            <p:ph idx="2" type="body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137" name="Google Shape;137;g2e776c4ccf3_0_23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8" name="Google Shape;138;g2e776c4ccf3_0_23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9" name="Google Shape;139;g2e776c4ccf3_0_23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e776c4ccf3_0_240"/>
          <p:cNvSpPr txBox="1"/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2" name="Google Shape;142;g2e776c4ccf3_0_240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g2e776c4ccf3_0_240"/>
          <p:cNvSpPr txBox="1"/>
          <p:nvPr>
            <p:ph idx="1" type="body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144" name="Google Shape;144;g2e776c4ccf3_0_24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g2e776c4ccf3_0_24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6" name="Google Shape;146;g2e776c4ccf3_0_24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776c4ccf3_0_247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9" name="Google Shape;149;g2e776c4ccf3_0_247"/>
          <p:cNvSpPr txBox="1"/>
          <p:nvPr>
            <p:ph idx="1" type="body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0" name="Google Shape;150;g2e776c4ccf3_0_24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g2e776c4ccf3_0_24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2" name="Google Shape;152;g2e776c4ccf3_0_24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e776c4ccf3_0_253"/>
          <p:cNvSpPr txBox="1"/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5" name="Google Shape;155;g2e776c4ccf3_0_253"/>
          <p:cNvSpPr txBox="1"/>
          <p:nvPr>
            <p:ph idx="1" type="body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6" name="Google Shape;156;g2e776c4ccf3_0_25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7" name="Google Shape;157;g2e776c4ccf3_0_25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g2e776c4ccf3_0_25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e786671074_0_307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g2e786671074_0_307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8" name="Google Shape;168;g2e786671074_0_30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g2e786671074_0_30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g2e786671074_0_30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786671074_0_3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g2e786671074_0_31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g2e786671074_0_31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g2e786671074_0_31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g2e786671074_0_3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786671074_0_319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g2e786671074_0_319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0" name="Google Shape;180;g2e786671074_0_31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g2e786671074_0_31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g2e786671074_0_31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786671074_0_32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e786671074_0_325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e786671074_0_325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g2e786671074_0_32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g2e786671074_0_32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g2e786671074_0_32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786671074_0_332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e786671074_0_332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3" name="Google Shape;193;g2e786671074_0_332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g2e786671074_0_332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5" name="Google Shape;195;g2e786671074_0_332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6" name="Google Shape;196;g2e786671074_0_33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g2e786671074_0_33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g2e786671074_0_33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e786671074_0_34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g2e786671074_0_34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g2e786671074_0_34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g2e786671074_0_34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e786671074_0_34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g2e786671074_0_34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g2e786671074_0_34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786671074_0_350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g2e786671074_0_350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1" name="Google Shape;211;g2e786671074_0_350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2" name="Google Shape;212;g2e786671074_0_35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g2e786671074_0_35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g2e786671074_0_35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e786671074_0_357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g2e786671074_0_357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g2e786671074_0_357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9" name="Google Shape;219;g2e786671074_0_35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g2e786671074_0_35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g2e786671074_0_35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e786671074_0_36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g2e786671074_0_364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g2e786671074_0_36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g2e786671074_0_36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g2e786671074_0_36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786671074_0_370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g2e786671074_0_370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" name="Google Shape;231;g2e786671074_0_37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g2e786671074_0_37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g2e786671074_0_37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F900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776c4ccf3_0_18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86" name="Google Shape;86;g2e776c4ccf3_0_184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11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11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11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11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g2e776c4ccf3_0_18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g2e776c4ccf3_0_18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g2e776c4ccf3_0_18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F9000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e786671074_0_30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1" name="Google Shape;161;g2e786671074_0_30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g2e786671074_0_30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3" name="Google Shape;163;g2e786671074_0_30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g2e786671074_0_30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Relationship Id="rId6" Type="http://schemas.openxmlformats.org/officeDocument/2006/relationships/image" Target="../media/image34.jpg"/><Relationship Id="rId7" Type="http://schemas.openxmlformats.org/officeDocument/2006/relationships/image" Target="../media/image37.jpg"/><Relationship Id="rId8" Type="http://schemas.openxmlformats.org/officeDocument/2006/relationships/image" Target="../media/image3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jpg"/><Relationship Id="rId4" Type="http://schemas.openxmlformats.org/officeDocument/2006/relationships/image" Target="../media/image28.jpg"/><Relationship Id="rId5" Type="http://schemas.openxmlformats.org/officeDocument/2006/relationships/image" Target="../media/image30.jpg"/><Relationship Id="rId6" Type="http://schemas.openxmlformats.org/officeDocument/2006/relationships/image" Target="../media/image23.jpg"/><Relationship Id="rId7" Type="http://schemas.openxmlformats.org/officeDocument/2006/relationships/image" Target="../media/image29.jpg"/><Relationship Id="rId8" Type="http://schemas.openxmlformats.org/officeDocument/2006/relationships/image" Target="../media/image3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2.jpg"/><Relationship Id="rId5" Type="http://schemas.openxmlformats.org/officeDocument/2006/relationships/image" Target="../media/image9.jpg"/><Relationship Id="rId6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Relationship Id="rId4" Type="http://schemas.openxmlformats.org/officeDocument/2006/relationships/image" Target="../media/image17.jpg"/><Relationship Id="rId5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g2e776c4ccf3_0_0"/>
          <p:cNvGrpSpPr/>
          <p:nvPr/>
        </p:nvGrpSpPr>
        <p:grpSpPr>
          <a:xfrm>
            <a:off x="1" y="-847812"/>
            <a:ext cx="12191876" cy="2166540"/>
            <a:chOff x="0" y="-314325"/>
            <a:chExt cx="5061600" cy="855900"/>
          </a:xfrm>
        </p:grpSpPr>
        <p:sp>
          <p:nvSpPr>
            <p:cNvPr id="239" name="Google Shape;239;g2e776c4ccf3_0_0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g2e776c4ccf3_0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g2e776c4ccf3_0_0"/>
          <p:cNvSpPr/>
          <p:nvPr/>
        </p:nvSpPr>
        <p:spPr>
          <a:xfrm>
            <a:off x="1542495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2e776c4ccf3_0_0"/>
          <p:cNvSpPr/>
          <p:nvPr/>
        </p:nvSpPr>
        <p:spPr>
          <a:xfrm rot="-1114243">
            <a:off x="7165667" y="2146198"/>
            <a:ext cx="6935314" cy="5636519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3" name="Google Shape;243;g2e776c4ccf3_0_0"/>
          <p:cNvGrpSpPr/>
          <p:nvPr/>
        </p:nvGrpSpPr>
        <p:grpSpPr>
          <a:xfrm>
            <a:off x="-1" y="4170618"/>
            <a:ext cx="12192027" cy="2687481"/>
            <a:chOff x="0" y="-314325"/>
            <a:chExt cx="5117540" cy="1061700"/>
          </a:xfrm>
        </p:grpSpPr>
        <p:sp>
          <p:nvSpPr>
            <p:cNvPr id="244" name="Google Shape;244;g2e776c4ccf3_0_0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g2e776c4ccf3_0_0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g2e776c4ccf3_0_0"/>
          <p:cNvSpPr txBox="1"/>
          <p:nvPr/>
        </p:nvSpPr>
        <p:spPr>
          <a:xfrm>
            <a:off x="685800" y="1968456"/>
            <a:ext cx="12526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9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900"/>
          </a:p>
        </p:txBody>
      </p:sp>
      <p:sp>
        <p:nvSpPr>
          <p:cNvPr id="247" name="Google Shape;247;g2e776c4ccf3_0_0"/>
          <p:cNvSpPr txBox="1"/>
          <p:nvPr/>
        </p:nvSpPr>
        <p:spPr>
          <a:xfrm>
            <a:off x="685800" y="3397206"/>
            <a:ext cx="50421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67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900"/>
          </a:p>
        </p:txBody>
      </p:sp>
      <p:grpSp>
        <p:nvGrpSpPr>
          <p:cNvPr id="248" name="Google Shape;248;g2e776c4ccf3_0_0"/>
          <p:cNvGrpSpPr/>
          <p:nvPr/>
        </p:nvGrpSpPr>
        <p:grpSpPr>
          <a:xfrm>
            <a:off x="149287" y="5452808"/>
            <a:ext cx="5946750" cy="1128200"/>
            <a:chOff x="0" y="-66675"/>
            <a:chExt cx="11893500" cy="2256399"/>
          </a:xfrm>
        </p:grpSpPr>
        <p:sp>
          <p:nvSpPr>
            <p:cNvPr id="249" name="Google Shape;249;g2e776c4ccf3_0_0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900"/>
            </a:p>
          </p:txBody>
        </p:sp>
        <p:sp>
          <p:nvSpPr>
            <p:cNvPr id="250" name="Google Shape;250;g2e776c4ccf3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900"/>
            </a:p>
          </p:txBody>
        </p:sp>
      </p:grpSp>
      <p:grpSp>
        <p:nvGrpSpPr>
          <p:cNvPr id="251" name="Google Shape;251;g2e776c4ccf3_0_0"/>
          <p:cNvGrpSpPr/>
          <p:nvPr/>
        </p:nvGrpSpPr>
        <p:grpSpPr>
          <a:xfrm>
            <a:off x="6096000" y="5452808"/>
            <a:ext cx="5946750" cy="1128200"/>
            <a:chOff x="0" y="-66675"/>
            <a:chExt cx="11893500" cy="2256399"/>
          </a:xfrm>
        </p:grpSpPr>
        <p:sp>
          <p:nvSpPr>
            <p:cNvPr id="252" name="Google Shape;252;g2e776c4ccf3_0_0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900"/>
            </a:p>
          </p:txBody>
        </p:sp>
        <p:sp>
          <p:nvSpPr>
            <p:cNvPr id="253" name="Google Shape;253;g2e776c4ccf3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IN" sz="20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900"/>
            </a:p>
          </p:txBody>
        </p:sp>
      </p:grpSp>
      <p:cxnSp>
        <p:nvCxnSpPr>
          <p:cNvPr id="254" name="Google Shape;254;g2e776c4ccf3_0_0"/>
          <p:cNvCxnSpPr/>
          <p:nvPr/>
        </p:nvCxnSpPr>
        <p:spPr>
          <a:xfrm>
            <a:off x="6288087" y="5346636"/>
            <a:ext cx="0" cy="13335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5" name="Google Shape;255;g2e776c4ccf3_0_0"/>
          <p:cNvSpPr/>
          <p:nvPr/>
        </p:nvSpPr>
        <p:spPr>
          <a:xfrm>
            <a:off x="572776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2e776c4ccf3_0_0"/>
          <p:cNvSpPr/>
          <p:nvPr/>
        </p:nvSpPr>
        <p:spPr>
          <a:xfrm>
            <a:off x="991004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e786671074_0_23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17" name="Google Shape;317;g2e786671074_0_235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18" name="Google Shape;318;g2e786671074_0_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36" y="289718"/>
            <a:ext cx="12011928" cy="6278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e786671074_0_24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4" name="Google Shape;324;g2e786671074_0_24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25" name="Google Shape;325;g2e786671074_0_2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1" y="179105"/>
            <a:ext cx="11758612" cy="6499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e786671074_0_24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31" name="Google Shape;331;g2e786671074_0_24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32" name="Google Shape;332;g2e786671074_0_2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29046"/>
            <a:ext cx="12192000" cy="6628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e786671074_0_253"/>
          <p:cNvSpPr txBox="1"/>
          <p:nvPr>
            <p:ph type="title"/>
          </p:nvPr>
        </p:nvSpPr>
        <p:spPr>
          <a:xfrm>
            <a:off x="771525" y="16509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ଅଧିବେଶନ – ୯:	ଜୈବ ବିବର୍ତ୍ତନର କାହାଣୀ </a:t>
            </a:r>
            <a:endParaRPr b="1"/>
          </a:p>
        </p:txBody>
      </p:sp>
      <p:pic>
        <p:nvPicPr>
          <p:cNvPr descr="Daily Consequences of Having Evolved ..." id="338" name="Google Shape;338;g2e786671074_0_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0387" y="1185861"/>
            <a:ext cx="5543551" cy="2628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 is evolution?" id="339" name="Google Shape;339;g2e786671074_0_25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43939" y="1185863"/>
            <a:ext cx="354810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etics and Evolution - Biology Online ..." id="340" name="Google Shape;340;g2e786671074_0_2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00" y="3679823"/>
            <a:ext cx="3829050" cy="30972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volutionary journey ..." id="341" name="Google Shape;341;g2e786671074_0_2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43850" y="3814762"/>
            <a:ext cx="4248150" cy="296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 the woolly mammoth really on the ..." id="342" name="Google Shape;342;g2e786671074_0_2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80" y="1185862"/>
            <a:ext cx="3021806" cy="2628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ecie in news: Mauritian Dodo ..." id="343" name="Google Shape;343;g2e786671074_0_25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581" y="3814761"/>
            <a:ext cx="4164807" cy="29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e786671074_0_263"/>
          <p:cNvSpPr txBox="1"/>
          <p:nvPr>
            <p:ph idx="1" type="subTitle"/>
          </p:nvPr>
        </p:nvSpPr>
        <p:spPr>
          <a:xfrm>
            <a:off x="1209675" y="775379"/>
            <a:ext cx="9144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IN" sz="4000" u="sng"/>
              <a:t>ଆସ ଖୋଜିବା </a:t>
            </a:r>
            <a:endParaRPr b="1" sz="4000" u="sng"/>
          </a:p>
        </p:txBody>
      </p:sp>
      <p:pic>
        <p:nvPicPr>
          <p:cNvPr descr="Ear Sort: Evolution &amp; Genetics Science ..." id="349" name="Google Shape;349;g2e786671074_0_2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225" y="1143092"/>
            <a:ext cx="3757613" cy="21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2e786671074_0_263"/>
          <p:cNvSpPr txBox="1"/>
          <p:nvPr/>
        </p:nvSpPr>
        <p:spPr>
          <a:xfrm>
            <a:off x="459579" y="3479029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 OF EARLOBE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mple Creation Treatment Services at ..." id="351" name="Google Shape;351;g2e786671074_0_2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8712" y="1197653"/>
            <a:ext cx="2838452" cy="207414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2e786671074_0_263"/>
          <p:cNvSpPr txBox="1"/>
          <p:nvPr/>
        </p:nvSpPr>
        <p:spPr>
          <a:xfrm>
            <a:off x="4119563" y="3471909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DIMPLE ON FACE</a:t>
            </a:r>
            <a:endParaRPr/>
          </a:p>
        </p:txBody>
      </p:sp>
      <p:sp>
        <p:nvSpPr>
          <p:cNvPr id="353" name="Google Shape;353;g2e786671074_0_263"/>
          <p:cNvSpPr txBox="1"/>
          <p:nvPr/>
        </p:nvSpPr>
        <p:spPr>
          <a:xfrm>
            <a:off x="7777164" y="3479029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INDEX &amp; RING FINGER</a:t>
            </a:r>
            <a:endParaRPr/>
          </a:p>
        </p:txBody>
      </p:sp>
      <p:pic>
        <p:nvPicPr>
          <p:cNvPr descr="Personality Test: Your Index Finger ..." id="354" name="Google Shape;354;g2e786671074_0_2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39521" y="1143091"/>
            <a:ext cx="3495254" cy="2128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9 Shorter Taller Images, Stock Photos ..." id="355" name="Google Shape;355;g2e786671074_0_2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2425" y="3984671"/>
            <a:ext cx="3767138" cy="201603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2e786671074_0_263"/>
          <p:cNvSpPr txBox="1"/>
          <p:nvPr/>
        </p:nvSpPr>
        <p:spPr>
          <a:xfrm>
            <a:off x="459579" y="6257224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TALLER &amp; SHORTER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y Are Rare Blood Types More Common ..." id="357" name="Google Shape;357;g2e786671074_0_2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89882" y="3983922"/>
            <a:ext cx="2987281" cy="201603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2e786671074_0_263"/>
          <p:cNvSpPr txBox="1"/>
          <p:nvPr/>
        </p:nvSpPr>
        <p:spPr>
          <a:xfrm>
            <a:off x="4119563" y="6266048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RARE BLOOD GROUP</a:t>
            </a:r>
            <a:endParaRPr/>
          </a:p>
        </p:txBody>
      </p:sp>
      <p:pic>
        <p:nvPicPr>
          <p:cNvPr descr="Your Left-Handed Brain · Frontiers for ..." id="359" name="Google Shape;359;g2e786671074_0_2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62926" y="4048219"/>
            <a:ext cx="3224212" cy="1951738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2e786671074_0_263"/>
          <p:cNvSpPr txBox="1"/>
          <p:nvPr/>
        </p:nvSpPr>
        <p:spPr>
          <a:xfrm>
            <a:off x="7710698" y="6345238"/>
            <a:ext cx="41529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0" i="0" lang="en-I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HANDED OR RIGHT HANDED</a:t>
            </a:r>
            <a:endParaRPr/>
          </a:p>
        </p:txBody>
      </p:sp>
      <p:sp>
        <p:nvSpPr>
          <p:cNvPr id="361" name="Google Shape;361;g2e786671074_0_263"/>
          <p:cNvSpPr txBox="1"/>
          <p:nvPr/>
        </p:nvSpPr>
        <p:spPr>
          <a:xfrm>
            <a:off x="1264441" y="172129"/>
            <a:ext cx="93798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850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i="0" lang="en-IN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OPENING ACTIVITY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e786671074_0_280"/>
          <p:cNvSpPr txBox="1"/>
          <p:nvPr>
            <p:ph type="title"/>
          </p:nvPr>
        </p:nvSpPr>
        <p:spPr>
          <a:xfrm>
            <a:off x="838200" y="1499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b="1" lang="en-IN" sz="7200"/>
              <a:t>RECAP/ REVIEW</a:t>
            </a:r>
            <a:endParaRPr/>
          </a:p>
        </p:txBody>
      </p:sp>
      <p:pic>
        <p:nvPicPr>
          <p:cNvPr id="367" name="Google Shape;367;g2e786671074_0_2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874" y="1467553"/>
            <a:ext cx="11815762" cy="5025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e786671074_0_285"/>
          <p:cNvSpPr txBox="1"/>
          <p:nvPr>
            <p:ph type="title"/>
          </p:nvPr>
        </p:nvSpPr>
        <p:spPr>
          <a:xfrm>
            <a:off x="838200" y="365126"/>
            <a:ext cx="105156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IN"/>
              <a:t>DO YOU KNOW</a:t>
            </a:r>
            <a:endParaRPr/>
          </a:p>
        </p:txBody>
      </p:sp>
      <p:pic>
        <p:nvPicPr>
          <p:cNvPr id="373" name="Google Shape;373;g2e786671074_0_28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719" y="957264"/>
            <a:ext cx="11358600" cy="56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e786671074_0_290"/>
          <p:cNvSpPr txBox="1"/>
          <p:nvPr>
            <p:ph type="title"/>
          </p:nvPr>
        </p:nvSpPr>
        <p:spPr>
          <a:xfrm>
            <a:off x="1209675" y="200024"/>
            <a:ext cx="93060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IN" sz="7200"/>
              <a:t>DO IT YOURSELF</a:t>
            </a:r>
            <a:endParaRPr/>
          </a:p>
        </p:txBody>
      </p:sp>
      <p:pic>
        <p:nvPicPr>
          <p:cNvPr id="379" name="Google Shape;379;g2e786671074_0_2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518" y="800100"/>
            <a:ext cx="11510962" cy="5614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e786671074_0_29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5" name="Google Shape;385;g2e786671074_0_295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86" name="Google Shape;386;g2e786671074_0_2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163" y="625691"/>
            <a:ext cx="12034837" cy="6032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e776c4ccf3_0_178"/>
          <p:cNvSpPr/>
          <p:nvPr/>
        </p:nvSpPr>
        <p:spPr>
          <a:xfrm rot="-1767088">
            <a:off x="6972822" y="1562654"/>
            <a:ext cx="8067597" cy="6556757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g2e776c4ccf3_0_178"/>
          <p:cNvSpPr txBox="1"/>
          <p:nvPr/>
        </p:nvSpPr>
        <p:spPr>
          <a:xfrm>
            <a:off x="685957" y="1562316"/>
            <a:ext cx="55005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78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900"/>
          </a:p>
        </p:txBody>
      </p:sp>
      <p:sp>
        <p:nvSpPr>
          <p:cNvPr id="393" name="Google Shape;393;g2e776c4ccf3_0_178"/>
          <p:cNvSpPr txBox="1"/>
          <p:nvPr/>
        </p:nvSpPr>
        <p:spPr>
          <a:xfrm>
            <a:off x="685800" y="3970633"/>
            <a:ext cx="8341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IN" sz="37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786671074_0_188"/>
          <p:cNvSpPr txBox="1"/>
          <p:nvPr>
            <p:ph type="title"/>
          </p:nvPr>
        </p:nvSpPr>
        <p:spPr>
          <a:xfrm>
            <a:off x="838200" y="165101"/>
            <a:ext cx="96630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en-IN" sz="3600"/>
              <a:t>ଅଧିବେଶନ ୭ : ଜଳବାୟୁ ପରିବର୍ତନ ପଛର କାରଣ </a:t>
            </a:r>
            <a:endParaRPr b="1" sz="3600"/>
          </a:p>
        </p:txBody>
      </p:sp>
      <p:pic>
        <p:nvPicPr>
          <p:cNvPr descr="Climate change impacts | National ..." id="262" name="Google Shape;262;g2e786671074_0_18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649" y="3929856"/>
            <a:ext cx="5975400" cy="29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uses - NASA Science" id="263" name="Google Shape;263;g2e786671074_0_1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835026"/>
            <a:ext cx="5975351" cy="31790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mate change, causes, effects and ..." id="264" name="Google Shape;264;g2e786671074_0_1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835026"/>
            <a:ext cx="6096000" cy="3158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mate change explained: Causes ..." id="265" name="Google Shape;265;g2e786671074_0_1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6000" y="3993418"/>
            <a:ext cx="6096000" cy="286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e786671074_0_19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1" name="Google Shape;271;g2e786671074_0_19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72" name="Google Shape;272;g2e786671074_0_1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12087225" cy="675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e786671074_0_20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78" name="Google Shape;278;g2e786671074_0_20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329" y="0"/>
            <a:ext cx="11609400" cy="480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2e786671074_0_2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4313" y="4829167"/>
            <a:ext cx="11700645" cy="1957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e786671074_0_2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799" y="3114672"/>
            <a:ext cx="11582400" cy="365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2e786671074_0_2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1" y="85264"/>
            <a:ext cx="11582401" cy="3029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e786671074_0_2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1" name="Google Shape;291;g2e786671074_0_21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92" name="Google Shape;292;g2e786671074_0_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e786671074_0_21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98" name="Google Shape;298;g2e786671074_0_2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262" y="486411"/>
            <a:ext cx="11214076" cy="612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e786671074_0_224"/>
          <p:cNvSpPr txBox="1"/>
          <p:nvPr>
            <p:ph type="title"/>
          </p:nvPr>
        </p:nvSpPr>
        <p:spPr>
          <a:xfrm>
            <a:off x="838200" y="165101"/>
            <a:ext cx="96630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en-IN" sz="3600"/>
              <a:t>ଅଧିବେଶନ ୮ : ବର୍ଜ୍ୟ ବସ୍ତୁ ପରିଚାଳନା </a:t>
            </a:r>
            <a:endParaRPr b="1" sz="3600"/>
          </a:p>
        </p:txBody>
      </p:sp>
      <p:pic>
        <p:nvPicPr>
          <p:cNvPr descr="Solid Waste Management Challenges" id="304" name="Google Shape;304;g2e786671074_0_2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900" y="743746"/>
            <a:ext cx="6097904" cy="6114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disha Govt Moots Introducing Solid ..." id="305" name="Google Shape;305;g2e786671074_0_2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0804" y="743746"/>
            <a:ext cx="5751196" cy="61848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ste Disposal at Rs 5000 | Vashi ..." id="306" name="Google Shape;306;g2e786671074_0_2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50154" y="4057649"/>
            <a:ext cx="2781300" cy="2835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g2e786671074_0_2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5" y="142876"/>
            <a:ext cx="11444400" cy="67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2024-06-20T05:53:21Z</dcterms:created>
  <dc:creator>Anil Nanda</dc:creator>
</cp:coreProperties>
</file>