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embeddedFontLst>
    <p:embeddedFont>
      <p:font typeface="Roboto"/>
      <p:regular r:id="rId32"/>
      <p:bold r:id="rId33"/>
      <p:italic r:id="rId34"/>
      <p:boldItalic r:id="rId35"/>
    </p:embeddedFont>
    <p:embeddedFont>
      <p:font typeface="Montserrat"/>
      <p:bold r:id="rId36"/>
      <p:boldItalic r:id="rId37"/>
    </p:embeddedFont>
    <p:embeddedFont>
      <p:font typeface="Poppins Light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2" roundtripDataSignature="AMtx7mga8NrxTRkjr/Nr4/cT227Z50z9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Light-italic.fntdata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font" Target="fonts/PoppinsLight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bold.fntdata"/><Relationship Id="rId10" Type="http://schemas.openxmlformats.org/officeDocument/2006/relationships/slide" Target="slides/slide5.xml"/><Relationship Id="rId32" Type="http://schemas.openxmlformats.org/officeDocument/2006/relationships/font" Target="fonts/Roboto-regular.fntdata"/><Relationship Id="rId13" Type="http://schemas.openxmlformats.org/officeDocument/2006/relationships/slide" Target="slides/slide8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7.xml"/><Relationship Id="rId34" Type="http://schemas.openxmlformats.org/officeDocument/2006/relationships/font" Target="fonts/Roboto-italic.fntdata"/><Relationship Id="rId15" Type="http://schemas.openxmlformats.org/officeDocument/2006/relationships/slide" Target="slides/slide10.xml"/><Relationship Id="rId37" Type="http://schemas.openxmlformats.org/officeDocument/2006/relationships/font" Target="fonts/Montserrat-bold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PoppinsLight-bold.fntdata"/><Relationship Id="rId16" Type="http://schemas.openxmlformats.org/officeDocument/2006/relationships/slide" Target="slides/slide11.xml"/><Relationship Id="rId38" Type="http://schemas.openxmlformats.org/officeDocument/2006/relationships/font" Target="fonts/PoppinsLigh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e77f5a7ff5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2e77f5a7ff5_0_3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1.  of the cells used in solar panels </a:t>
            </a:r>
            <a:endParaRPr/>
          </a:p>
        </p:txBody>
      </p:sp>
      <p:sp>
        <p:nvSpPr>
          <p:cNvPr id="393" name="Google Shape;393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e77f5a7ff5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g2e77f5a7ff5_0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2" name="Google Shape;26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Title-R1d.png" id="17" name="Google Shape;17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6"/>
          <p:cNvSpPr txBox="1"/>
          <p:nvPr>
            <p:ph type="ctrTitle"/>
          </p:nvPr>
        </p:nvSpPr>
        <p:spPr>
          <a:xfrm>
            <a:off x="1751012" y="1300785"/>
            <a:ext cx="8689976" cy="25092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subTitle"/>
          </p:nvPr>
        </p:nvSpPr>
        <p:spPr>
          <a:xfrm>
            <a:off x="1751012" y="3886200"/>
            <a:ext cx="8689976" cy="1371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83" name="Google Shape;83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5"/>
          <p:cNvSpPr txBox="1"/>
          <p:nvPr>
            <p:ph type="title"/>
          </p:nvPr>
        </p:nvSpPr>
        <p:spPr>
          <a:xfrm>
            <a:off x="913794" y="4289374"/>
            <a:ext cx="10364432" cy="8116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5"/>
          <p:cNvSpPr/>
          <p:nvPr>
            <p:ph idx="2" type="pic"/>
          </p:nvPr>
        </p:nvSpPr>
        <p:spPr>
          <a:xfrm>
            <a:off x="1184744" y="698261"/>
            <a:ext cx="9822532" cy="3214136"/>
          </a:xfrm>
          <a:prstGeom prst="roundRect">
            <a:avLst>
              <a:gd fmla="val 4944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6" name="Google Shape;86;p35"/>
          <p:cNvSpPr txBox="1"/>
          <p:nvPr>
            <p:ph idx="1" type="body"/>
          </p:nvPr>
        </p:nvSpPr>
        <p:spPr>
          <a:xfrm>
            <a:off x="913774" y="5108728"/>
            <a:ext cx="10364452" cy="682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35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5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5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91" name="Google Shape;91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6"/>
          <p:cNvSpPr txBox="1"/>
          <p:nvPr>
            <p:ph type="title"/>
          </p:nvPr>
        </p:nvSpPr>
        <p:spPr>
          <a:xfrm>
            <a:off x="913774" y="609599"/>
            <a:ext cx="10364452" cy="3427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6"/>
          <p:cNvSpPr txBox="1"/>
          <p:nvPr>
            <p:ph idx="1" type="body"/>
          </p:nvPr>
        </p:nvSpPr>
        <p:spPr>
          <a:xfrm>
            <a:off x="913775" y="4204821"/>
            <a:ext cx="10364452" cy="1586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94" name="Google Shape;94;p36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6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6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98" name="Google Shape;98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7"/>
          <p:cNvSpPr txBox="1"/>
          <p:nvPr>
            <p:ph type="title"/>
          </p:nvPr>
        </p:nvSpPr>
        <p:spPr>
          <a:xfrm>
            <a:off x="1446212" y="609600"/>
            <a:ext cx="9302752" cy="29929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7"/>
          <p:cNvSpPr txBox="1"/>
          <p:nvPr>
            <p:ph idx="1" type="body"/>
          </p:nvPr>
        </p:nvSpPr>
        <p:spPr>
          <a:xfrm>
            <a:off x="1720644" y="3610032"/>
            <a:ext cx="8752299" cy="594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01" name="Google Shape;101;p37"/>
          <p:cNvSpPr txBox="1"/>
          <p:nvPr>
            <p:ph idx="2" type="body"/>
          </p:nvPr>
        </p:nvSpPr>
        <p:spPr>
          <a:xfrm>
            <a:off x="913774" y="4372796"/>
            <a:ext cx="10364452" cy="1421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02" name="Google Shape;102;p37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7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7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37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wentieth Century"/>
              <a:buNone/>
            </a:pPr>
            <a:r>
              <a:rPr b="0" lang="en-US" sz="8000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106" name="Google Shape;106;p37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wentieth Century"/>
              <a:buNone/>
            </a:pPr>
            <a:r>
              <a:rPr b="0" lang="en-US" sz="8000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08" name="Google Shape;108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8"/>
          <p:cNvSpPr txBox="1"/>
          <p:nvPr>
            <p:ph type="title"/>
          </p:nvPr>
        </p:nvSpPr>
        <p:spPr>
          <a:xfrm>
            <a:off x="913775" y="2138721"/>
            <a:ext cx="10364452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8"/>
          <p:cNvSpPr txBox="1"/>
          <p:nvPr>
            <p:ph idx="1" type="body"/>
          </p:nvPr>
        </p:nvSpPr>
        <p:spPr>
          <a:xfrm>
            <a:off x="913775" y="4662335"/>
            <a:ext cx="10364452" cy="1140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11" name="Google Shape;111;p38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8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8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15" name="Google Shape;115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9"/>
          <p:cNvSpPr txBox="1"/>
          <p:nvPr>
            <p:ph type="title"/>
          </p:nvPr>
        </p:nvSpPr>
        <p:spPr>
          <a:xfrm>
            <a:off x="913774" y="609600"/>
            <a:ext cx="10364452" cy="16050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9"/>
          <p:cNvSpPr txBox="1"/>
          <p:nvPr>
            <p:ph idx="1" type="body"/>
          </p:nvPr>
        </p:nvSpPr>
        <p:spPr>
          <a:xfrm>
            <a:off x="913774" y="2367093"/>
            <a:ext cx="3298976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8" name="Google Shape;118;p39"/>
          <p:cNvSpPr txBox="1"/>
          <p:nvPr>
            <p:ph idx="2" type="body"/>
          </p:nvPr>
        </p:nvSpPr>
        <p:spPr>
          <a:xfrm>
            <a:off x="913774" y="2943355"/>
            <a:ext cx="3298976" cy="2847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19" name="Google Shape;119;p39"/>
          <p:cNvSpPr txBox="1"/>
          <p:nvPr>
            <p:ph idx="3" type="body"/>
          </p:nvPr>
        </p:nvSpPr>
        <p:spPr>
          <a:xfrm>
            <a:off x="4452389" y="2367093"/>
            <a:ext cx="329152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39"/>
          <p:cNvSpPr txBox="1"/>
          <p:nvPr>
            <p:ph idx="4" type="body"/>
          </p:nvPr>
        </p:nvSpPr>
        <p:spPr>
          <a:xfrm>
            <a:off x="4441348" y="2943355"/>
            <a:ext cx="3303351" cy="2847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21" name="Google Shape;121;p39"/>
          <p:cNvSpPr txBox="1"/>
          <p:nvPr>
            <p:ph idx="5" type="body"/>
          </p:nvPr>
        </p:nvSpPr>
        <p:spPr>
          <a:xfrm>
            <a:off x="7973298" y="2367093"/>
            <a:ext cx="33049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22" name="Google Shape;122;p39"/>
          <p:cNvSpPr txBox="1"/>
          <p:nvPr>
            <p:ph idx="6" type="body"/>
          </p:nvPr>
        </p:nvSpPr>
        <p:spPr>
          <a:xfrm>
            <a:off x="7973298" y="2943355"/>
            <a:ext cx="3304928" cy="2847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23" name="Google Shape;123;p39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9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9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27" name="Google Shape;127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0"/>
          <p:cNvSpPr txBox="1"/>
          <p:nvPr>
            <p:ph type="title"/>
          </p:nvPr>
        </p:nvSpPr>
        <p:spPr>
          <a:xfrm>
            <a:off x="913774" y="610772"/>
            <a:ext cx="10364452" cy="16039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40"/>
          <p:cNvSpPr txBox="1"/>
          <p:nvPr>
            <p:ph idx="1" type="body"/>
          </p:nvPr>
        </p:nvSpPr>
        <p:spPr>
          <a:xfrm>
            <a:off x="913774" y="4204820"/>
            <a:ext cx="3296409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b="0" sz="22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30" name="Google Shape;130;p40"/>
          <p:cNvSpPr/>
          <p:nvPr>
            <p:ph idx="2" type="pic"/>
          </p:nvPr>
        </p:nvSpPr>
        <p:spPr>
          <a:xfrm>
            <a:off x="913774" y="2367093"/>
            <a:ext cx="3296409" cy="1524000"/>
          </a:xfrm>
          <a:prstGeom prst="roundRect">
            <a:avLst>
              <a:gd fmla="val 936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1" name="Google Shape;131;p40"/>
          <p:cNvSpPr txBox="1"/>
          <p:nvPr>
            <p:ph idx="3" type="body"/>
          </p:nvPr>
        </p:nvSpPr>
        <p:spPr>
          <a:xfrm>
            <a:off x="913774" y="4781082"/>
            <a:ext cx="3296409" cy="10101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32" name="Google Shape;132;p40"/>
          <p:cNvSpPr txBox="1"/>
          <p:nvPr>
            <p:ph idx="4" type="body"/>
          </p:nvPr>
        </p:nvSpPr>
        <p:spPr>
          <a:xfrm>
            <a:off x="4442759" y="4204820"/>
            <a:ext cx="33018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b="0" sz="22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33" name="Google Shape;133;p40"/>
          <p:cNvSpPr/>
          <p:nvPr>
            <p:ph idx="5" type="pic"/>
          </p:nvPr>
        </p:nvSpPr>
        <p:spPr>
          <a:xfrm>
            <a:off x="4441348" y="2367093"/>
            <a:ext cx="3303352" cy="1524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4" name="Google Shape;134;p40"/>
          <p:cNvSpPr txBox="1"/>
          <p:nvPr>
            <p:ph idx="6" type="body"/>
          </p:nvPr>
        </p:nvSpPr>
        <p:spPr>
          <a:xfrm>
            <a:off x="4441348" y="4781080"/>
            <a:ext cx="3303352" cy="1010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35" name="Google Shape;135;p40"/>
          <p:cNvSpPr txBox="1"/>
          <p:nvPr>
            <p:ph idx="7" type="body"/>
          </p:nvPr>
        </p:nvSpPr>
        <p:spPr>
          <a:xfrm>
            <a:off x="7973298" y="4204820"/>
            <a:ext cx="330068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b="0" sz="22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36" name="Google Shape;136;p40"/>
          <p:cNvSpPr/>
          <p:nvPr>
            <p:ph idx="8" type="pic"/>
          </p:nvPr>
        </p:nvSpPr>
        <p:spPr>
          <a:xfrm>
            <a:off x="7973298" y="2367093"/>
            <a:ext cx="3304928" cy="1524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7" name="Google Shape;137;p40"/>
          <p:cNvSpPr txBox="1"/>
          <p:nvPr>
            <p:ph idx="9" type="body"/>
          </p:nvPr>
        </p:nvSpPr>
        <p:spPr>
          <a:xfrm>
            <a:off x="7973173" y="4781078"/>
            <a:ext cx="3305053" cy="1010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38" name="Google Shape;138;p40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0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0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42" name="Google Shape;142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1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1"/>
          <p:cNvSpPr txBox="1"/>
          <p:nvPr>
            <p:ph idx="1" type="body"/>
          </p:nvPr>
        </p:nvSpPr>
        <p:spPr>
          <a:xfrm rot="5400000">
            <a:off x="4383948" y="-1103080"/>
            <a:ext cx="3424107" cy="103644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41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1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41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49" name="Google Shape;149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2"/>
          <p:cNvSpPr txBox="1"/>
          <p:nvPr>
            <p:ph type="title"/>
          </p:nvPr>
        </p:nvSpPr>
        <p:spPr>
          <a:xfrm rot="5400000">
            <a:off x="7410763" y="1923738"/>
            <a:ext cx="5181599" cy="2553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2"/>
          <p:cNvSpPr txBox="1"/>
          <p:nvPr>
            <p:ph idx="1" type="body"/>
          </p:nvPr>
        </p:nvSpPr>
        <p:spPr>
          <a:xfrm rot="5400000">
            <a:off x="2152338" y="-628962"/>
            <a:ext cx="5181599" cy="76587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42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2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2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e77f5a7ff5_0_38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3" name="Google Shape;163;g2e77f5a7ff5_0_38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4" name="Google Shape;164;g2e77f5a7ff5_0_38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e77f5a7ff5_0_388"/>
          <p:cNvSpPr txBox="1"/>
          <p:nvPr>
            <p:ph type="ctrTitle"/>
          </p:nvPr>
        </p:nvSpPr>
        <p:spPr>
          <a:xfrm>
            <a:off x="457200" y="1420283"/>
            <a:ext cx="51816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7" name="Google Shape;167;g2e77f5a7ff5_0_388"/>
          <p:cNvSpPr txBox="1"/>
          <p:nvPr>
            <p:ph idx="1" type="subTitle"/>
          </p:nvPr>
        </p:nvSpPr>
        <p:spPr>
          <a:xfrm>
            <a:off x="914400" y="2590800"/>
            <a:ext cx="4267200" cy="11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8" name="Google Shape;168;g2e77f5a7ff5_0_388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9" name="Google Shape;169;g2e77f5a7ff5_0_388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0" name="Google Shape;170;g2e77f5a7ff5_0_388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24" name="Google Shape;24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27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77f5a7ff5_0_394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3" name="Google Shape;173;g2e77f5a7ff5_0_394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74" name="Google Shape;174;g2e77f5a7ff5_0_39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5" name="Google Shape;175;g2e77f5a7ff5_0_39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6" name="Google Shape;176;g2e77f5a7ff5_0_39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e77f5a7ff5_0_400"/>
          <p:cNvSpPr txBox="1"/>
          <p:nvPr>
            <p:ph type="title"/>
          </p:nvPr>
        </p:nvSpPr>
        <p:spPr>
          <a:xfrm>
            <a:off x="481542" y="2937933"/>
            <a:ext cx="51816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79" name="Google Shape;179;g2e77f5a7ff5_0_400"/>
          <p:cNvSpPr txBox="1"/>
          <p:nvPr>
            <p:ph idx="1" type="body"/>
          </p:nvPr>
        </p:nvSpPr>
        <p:spPr>
          <a:xfrm>
            <a:off x="481542" y="1937809"/>
            <a:ext cx="51816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0" name="Google Shape;180;g2e77f5a7ff5_0_40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1" name="Google Shape;181;g2e77f5a7ff5_0_40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2" name="Google Shape;182;g2e77f5a7ff5_0_40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e77f5a7ff5_0_406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5" name="Google Shape;185;g2e77f5a7ff5_0_406"/>
          <p:cNvSpPr txBox="1"/>
          <p:nvPr>
            <p:ph idx="1" type="body"/>
          </p:nvPr>
        </p:nvSpPr>
        <p:spPr>
          <a:xfrm>
            <a:off x="304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86" name="Google Shape;186;g2e77f5a7ff5_0_406"/>
          <p:cNvSpPr txBox="1"/>
          <p:nvPr>
            <p:ph idx="2" type="body"/>
          </p:nvPr>
        </p:nvSpPr>
        <p:spPr>
          <a:xfrm>
            <a:off x="3098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87" name="Google Shape;187;g2e77f5a7ff5_0_406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8" name="Google Shape;188;g2e77f5a7ff5_0_406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9" name="Google Shape;189;g2e77f5a7ff5_0_406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e77f5a7ff5_0_413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2" name="Google Shape;192;g2e77f5a7ff5_0_413"/>
          <p:cNvSpPr txBox="1"/>
          <p:nvPr>
            <p:ph idx="1" type="body"/>
          </p:nvPr>
        </p:nvSpPr>
        <p:spPr>
          <a:xfrm>
            <a:off x="304800" y="1023409"/>
            <a:ext cx="26934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193" name="Google Shape;193;g2e77f5a7ff5_0_413"/>
          <p:cNvSpPr txBox="1"/>
          <p:nvPr>
            <p:ph idx="2" type="body"/>
          </p:nvPr>
        </p:nvSpPr>
        <p:spPr>
          <a:xfrm>
            <a:off x="304800" y="1449917"/>
            <a:ext cx="26934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94" name="Google Shape;194;g2e77f5a7ff5_0_413"/>
          <p:cNvSpPr txBox="1"/>
          <p:nvPr>
            <p:ph idx="3" type="body"/>
          </p:nvPr>
        </p:nvSpPr>
        <p:spPr>
          <a:xfrm>
            <a:off x="3096683" y="1023409"/>
            <a:ext cx="26946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195" name="Google Shape;195;g2e77f5a7ff5_0_413"/>
          <p:cNvSpPr txBox="1"/>
          <p:nvPr>
            <p:ph idx="4" type="body"/>
          </p:nvPr>
        </p:nvSpPr>
        <p:spPr>
          <a:xfrm>
            <a:off x="3096683" y="1449917"/>
            <a:ext cx="26946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96" name="Google Shape;196;g2e77f5a7ff5_0_413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7" name="Google Shape;197;g2e77f5a7ff5_0_413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8" name="Google Shape;198;g2e77f5a7ff5_0_413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e77f5a7ff5_0_422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1" name="Google Shape;201;g2e77f5a7ff5_0_422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2" name="Google Shape;202;g2e77f5a7ff5_0_422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3" name="Google Shape;203;g2e77f5a7ff5_0_422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e77f5a7ff5_0_427"/>
          <p:cNvSpPr txBox="1"/>
          <p:nvPr>
            <p:ph type="title"/>
          </p:nvPr>
        </p:nvSpPr>
        <p:spPr>
          <a:xfrm>
            <a:off x="304800" y="182033"/>
            <a:ext cx="20055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6" name="Google Shape;206;g2e77f5a7ff5_0_427"/>
          <p:cNvSpPr txBox="1"/>
          <p:nvPr>
            <p:ph idx="1" type="body"/>
          </p:nvPr>
        </p:nvSpPr>
        <p:spPr>
          <a:xfrm>
            <a:off x="2383367" y="182033"/>
            <a:ext cx="3407700" cy="39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925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2pPr>
            <a:lvl3pPr indent="-33020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1150" lvl="3" marL="1828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4pPr>
            <a:lvl5pPr indent="-311150" lvl="4" marL="22860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»"/>
              <a:defRPr sz="1300"/>
            </a:lvl5pPr>
            <a:lvl6pPr indent="-311150" lvl="5" marL="2743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6pPr>
            <a:lvl7pPr indent="-311150" lvl="6" marL="3200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7pPr>
            <a:lvl8pPr indent="-311150" lvl="7" marL="3657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8pPr>
            <a:lvl9pPr indent="-311150" lvl="8" marL="4114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9pPr>
          </a:lstStyle>
          <a:p/>
        </p:txBody>
      </p:sp>
      <p:sp>
        <p:nvSpPr>
          <p:cNvPr id="207" name="Google Shape;207;g2e77f5a7ff5_0_427"/>
          <p:cNvSpPr txBox="1"/>
          <p:nvPr>
            <p:ph idx="2" type="body"/>
          </p:nvPr>
        </p:nvSpPr>
        <p:spPr>
          <a:xfrm>
            <a:off x="304800" y="956733"/>
            <a:ext cx="2005500" cy="31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208" name="Google Shape;208;g2e77f5a7ff5_0_427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9" name="Google Shape;209;g2e77f5a7ff5_0_427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0" name="Google Shape;210;g2e77f5a7ff5_0_427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e77f5a7ff5_0_434"/>
          <p:cNvSpPr txBox="1"/>
          <p:nvPr>
            <p:ph type="title"/>
          </p:nvPr>
        </p:nvSpPr>
        <p:spPr>
          <a:xfrm>
            <a:off x="1194859" y="3200400"/>
            <a:ext cx="3657600" cy="3777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3" name="Google Shape;213;g2e77f5a7ff5_0_434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g2e77f5a7ff5_0_434"/>
          <p:cNvSpPr txBox="1"/>
          <p:nvPr>
            <p:ph idx="1" type="body"/>
          </p:nvPr>
        </p:nvSpPr>
        <p:spPr>
          <a:xfrm>
            <a:off x="1194859" y="3578225"/>
            <a:ext cx="36576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215" name="Google Shape;215;g2e77f5a7ff5_0_43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6" name="Google Shape;216;g2e77f5a7ff5_0_43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7" name="Google Shape;217;g2e77f5a7ff5_0_43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e77f5a7ff5_0_441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0" name="Google Shape;220;g2e77f5a7ff5_0_441"/>
          <p:cNvSpPr txBox="1"/>
          <p:nvPr>
            <p:ph idx="1" type="body"/>
          </p:nvPr>
        </p:nvSpPr>
        <p:spPr>
          <a:xfrm rot="5400000">
            <a:off x="1539300" y="-167700"/>
            <a:ext cx="3017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221" name="Google Shape;221;g2e77f5a7ff5_0_441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2" name="Google Shape;222;g2e77f5a7ff5_0_441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3" name="Google Shape;223;g2e77f5a7ff5_0_441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e77f5a7ff5_0_447"/>
          <p:cNvSpPr txBox="1"/>
          <p:nvPr>
            <p:ph type="title"/>
          </p:nvPr>
        </p:nvSpPr>
        <p:spPr>
          <a:xfrm rot="5400000">
            <a:off x="3154950" y="1447742"/>
            <a:ext cx="3900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6" name="Google Shape;226;g2e77f5a7ff5_0_447"/>
          <p:cNvSpPr txBox="1"/>
          <p:nvPr>
            <p:ph idx="1" type="body"/>
          </p:nvPr>
        </p:nvSpPr>
        <p:spPr>
          <a:xfrm rot="5400000">
            <a:off x="361000" y="126992"/>
            <a:ext cx="3900900" cy="40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227" name="Google Shape;227;g2e77f5a7ff5_0_447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8" name="Google Shape;228;g2e77f5a7ff5_0_447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29" name="Google Shape;229;g2e77f5a7ff5_0_447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29" name="Google Shape;29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8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913774" y="2367092"/>
            <a:ext cx="10363826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6" name="Google Shape;36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9"/>
          <p:cNvSpPr txBox="1"/>
          <p:nvPr>
            <p:ph type="title"/>
          </p:nvPr>
        </p:nvSpPr>
        <p:spPr>
          <a:xfrm>
            <a:off x="913774" y="828563"/>
            <a:ext cx="10351752" cy="27368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wentieth Century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913774" y="3657457"/>
            <a:ext cx="10351752" cy="1368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29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9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43" name="Google Shape;4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30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0"/>
          <p:cNvSpPr txBox="1"/>
          <p:nvPr>
            <p:ph idx="1" type="body"/>
          </p:nvPr>
        </p:nvSpPr>
        <p:spPr>
          <a:xfrm>
            <a:off x="913774" y="2367092"/>
            <a:ext cx="5106026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2" type="body"/>
          </p:nvPr>
        </p:nvSpPr>
        <p:spPr>
          <a:xfrm>
            <a:off x="6172200" y="2367092"/>
            <a:ext cx="5105400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1" name="Google Shape;51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31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" type="body"/>
          </p:nvPr>
        </p:nvSpPr>
        <p:spPr>
          <a:xfrm>
            <a:off x="1146328" y="2371018"/>
            <a:ext cx="4873474" cy="6799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  <a:defRPr b="0" sz="2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31"/>
          <p:cNvSpPr txBox="1"/>
          <p:nvPr>
            <p:ph idx="2" type="body"/>
          </p:nvPr>
        </p:nvSpPr>
        <p:spPr>
          <a:xfrm>
            <a:off x="913774" y="3051012"/>
            <a:ext cx="5106027" cy="274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31"/>
          <p:cNvSpPr txBox="1"/>
          <p:nvPr>
            <p:ph idx="3" type="body"/>
          </p:nvPr>
        </p:nvSpPr>
        <p:spPr>
          <a:xfrm>
            <a:off x="6396423" y="2371018"/>
            <a:ext cx="4881804" cy="6799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  <a:defRPr b="0" sz="2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31"/>
          <p:cNvSpPr txBox="1"/>
          <p:nvPr>
            <p:ph idx="4" type="body"/>
          </p:nvPr>
        </p:nvSpPr>
        <p:spPr>
          <a:xfrm>
            <a:off x="6172200" y="3051012"/>
            <a:ext cx="5105401" cy="274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31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1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1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61" name="Google Shape;61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2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2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2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2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67" name="Google Shape;67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33"/>
          <p:cNvSpPr txBox="1"/>
          <p:nvPr>
            <p:ph type="title"/>
          </p:nvPr>
        </p:nvSpPr>
        <p:spPr>
          <a:xfrm>
            <a:off x="913775" y="609600"/>
            <a:ext cx="3935688" cy="20232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3"/>
          <p:cNvSpPr txBox="1"/>
          <p:nvPr>
            <p:ph idx="1" type="body"/>
          </p:nvPr>
        </p:nvSpPr>
        <p:spPr>
          <a:xfrm>
            <a:off x="5078062" y="609600"/>
            <a:ext cx="6200163" cy="5181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33"/>
          <p:cNvSpPr txBox="1"/>
          <p:nvPr>
            <p:ph idx="2" type="body"/>
          </p:nvPr>
        </p:nvSpPr>
        <p:spPr>
          <a:xfrm>
            <a:off x="913774" y="2632852"/>
            <a:ext cx="3935689" cy="315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33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3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3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75" name="Google Shape;7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4"/>
          <p:cNvSpPr txBox="1"/>
          <p:nvPr>
            <p:ph type="title"/>
          </p:nvPr>
        </p:nvSpPr>
        <p:spPr>
          <a:xfrm>
            <a:off x="913774" y="609600"/>
            <a:ext cx="5934969" cy="20232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4"/>
          <p:cNvSpPr/>
          <p:nvPr>
            <p:ph idx="2" type="pic"/>
          </p:nvPr>
        </p:nvSpPr>
        <p:spPr>
          <a:xfrm>
            <a:off x="7424803" y="609601"/>
            <a:ext cx="3255358" cy="5181600"/>
          </a:xfrm>
          <a:prstGeom prst="roundRect">
            <a:avLst>
              <a:gd fmla="val 494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8" name="Google Shape;78;p34"/>
          <p:cNvSpPr txBox="1"/>
          <p:nvPr>
            <p:ph idx="1" type="body"/>
          </p:nvPr>
        </p:nvSpPr>
        <p:spPr>
          <a:xfrm>
            <a:off x="913794" y="2632852"/>
            <a:ext cx="5934949" cy="31583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34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4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4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rgbClr val="B7B7B7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10" name="Google Shape;10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5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b="0" i="0" sz="36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25"/>
          <p:cNvSpPr txBox="1"/>
          <p:nvPr>
            <p:ph idx="1" type="body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4290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3020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17500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17500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17500" lvl="5" marL="2743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17500" lvl="6" marL="3200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17500" lvl="7" marL="3657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17500" lvl="8" marL="4114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3" name="Google Shape;13;p25"/>
          <p:cNvSpPr txBox="1"/>
          <p:nvPr>
            <p:ph idx="10" type="dt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4" name="Google Shape;14;p25"/>
          <p:cNvSpPr txBox="1"/>
          <p:nvPr>
            <p:ph idx="11" type="ftr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5" name="Google Shape;15;p25"/>
          <p:cNvSpPr txBox="1"/>
          <p:nvPr>
            <p:ph idx="12" type="sldNum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e77f5a7ff5_0_378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157" name="Google Shape;157;g2e77f5a7ff5_0_378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–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»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11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11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11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11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g2e77f5a7ff5_0_378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" name="Google Shape;159;g2e77f5a7ff5_0_378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g2e77f5a7ff5_0_378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Relationship Id="rId4" Type="http://schemas.openxmlformats.org/officeDocument/2006/relationships/image" Target="../media/image1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Relationship Id="rId4" Type="http://schemas.openxmlformats.org/officeDocument/2006/relationships/image" Target="../media/image3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3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png"/><Relationship Id="rId4" Type="http://schemas.openxmlformats.org/officeDocument/2006/relationships/image" Target="../media/image3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Relationship Id="rId4" Type="http://schemas.openxmlformats.org/officeDocument/2006/relationships/image" Target="../media/image25.png"/><Relationship Id="rId5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7.png"/><Relationship Id="rId4" Type="http://schemas.openxmlformats.org/officeDocument/2006/relationships/image" Target="../media/image4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3.png"/><Relationship Id="rId4" Type="http://schemas.openxmlformats.org/officeDocument/2006/relationships/image" Target="../media/image45.png"/><Relationship Id="rId5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Relationship Id="rId6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g2e77f5a7ff5_0_356"/>
          <p:cNvGrpSpPr/>
          <p:nvPr/>
        </p:nvGrpSpPr>
        <p:grpSpPr>
          <a:xfrm>
            <a:off x="1" y="-847812"/>
            <a:ext cx="12191876" cy="2166540"/>
            <a:chOff x="0" y="-314325"/>
            <a:chExt cx="5061600" cy="855900"/>
          </a:xfrm>
        </p:grpSpPr>
        <p:sp>
          <p:nvSpPr>
            <p:cNvPr id="235" name="Google Shape;235;g2e77f5a7ff5_0_356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g2e77f5a7ff5_0_356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g2e77f5a7ff5_0_356"/>
          <p:cNvSpPr/>
          <p:nvPr/>
        </p:nvSpPr>
        <p:spPr>
          <a:xfrm>
            <a:off x="1542495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258" l="0" r="0" t="-12258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2e77f5a7ff5_0_356"/>
          <p:cNvSpPr/>
          <p:nvPr/>
        </p:nvSpPr>
        <p:spPr>
          <a:xfrm rot="-1114243">
            <a:off x="7165667" y="2146198"/>
            <a:ext cx="6935314" cy="5636519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9" name="Google Shape;239;g2e77f5a7ff5_0_356"/>
          <p:cNvGrpSpPr/>
          <p:nvPr/>
        </p:nvGrpSpPr>
        <p:grpSpPr>
          <a:xfrm>
            <a:off x="-1" y="4170618"/>
            <a:ext cx="12192027" cy="2687481"/>
            <a:chOff x="0" y="-314325"/>
            <a:chExt cx="5117540" cy="1061700"/>
          </a:xfrm>
        </p:grpSpPr>
        <p:sp>
          <p:nvSpPr>
            <p:cNvPr id="240" name="Google Shape;240;g2e77f5a7ff5_0_356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g2e77f5a7ff5_0_356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g2e77f5a7ff5_0_356"/>
          <p:cNvSpPr txBox="1"/>
          <p:nvPr/>
        </p:nvSpPr>
        <p:spPr>
          <a:xfrm>
            <a:off x="685800" y="1968456"/>
            <a:ext cx="125262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9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900"/>
          </a:p>
        </p:txBody>
      </p:sp>
      <p:sp>
        <p:nvSpPr>
          <p:cNvPr id="243" name="Google Shape;243;g2e77f5a7ff5_0_356"/>
          <p:cNvSpPr txBox="1"/>
          <p:nvPr/>
        </p:nvSpPr>
        <p:spPr>
          <a:xfrm>
            <a:off x="685800" y="3397206"/>
            <a:ext cx="50421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900"/>
          </a:p>
        </p:txBody>
      </p:sp>
      <p:grpSp>
        <p:nvGrpSpPr>
          <p:cNvPr id="244" name="Google Shape;244;g2e77f5a7ff5_0_356"/>
          <p:cNvGrpSpPr/>
          <p:nvPr/>
        </p:nvGrpSpPr>
        <p:grpSpPr>
          <a:xfrm>
            <a:off x="149287" y="5452808"/>
            <a:ext cx="5946750" cy="1128200"/>
            <a:chOff x="0" y="-66675"/>
            <a:chExt cx="11893500" cy="2256399"/>
          </a:xfrm>
        </p:grpSpPr>
        <p:sp>
          <p:nvSpPr>
            <p:cNvPr id="245" name="Google Shape;245;g2e77f5a7ff5_0_356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900"/>
            </a:p>
          </p:txBody>
        </p:sp>
        <p:sp>
          <p:nvSpPr>
            <p:cNvPr id="246" name="Google Shape;246;g2e77f5a7ff5_0_356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900"/>
            </a:p>
          </p:txBody>
        </p:sp>
      </p:grpSp>
      <p:grpSp>
        <p:nvGrpSpPr>
          <p:cNvPr id="247" name="Google Shape;247;g2e77f5a7ff5_0_356"/>
          <p:cNvGrpSpPr/>
          <p:nvPr/>
        </p:nvGrpSpPr>
        <p:grpSpPr>
          <a:xfrm>
            <a:off x="6096000" y="5452808"/>
            <a:ext cx="5946750" cy="1128200"/>
            <a:chOff x="0" y="-66675"/>
            <a:chExt cx="11893500" cy="2256399"/>
          </a:xfrm>
        </p:grpSpPr>
        <p:sp>
          <p:nvSpPr>
            <p:cNvPr id="248" name="Google Shape;248;g2e77f5a7ff5_0_356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900"/>
            </a:p>
          </p:txBody>
        </p:sp>
        <p:sp>
          <p:nvSpPr>
            <p:cNvPr id="249" name="Google Shape;249;g2e77f5a7ff5_0_356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en-US" sz="20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b="0" i="0" lang="en-US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900"/>
            </a:p>
          </p:txBody>
        </p:sp>
      </p:grpSp>
      <p:cxnSp>
        <p:nvCxnSpPr>
          <p:cNvPr id="250" name="Google Shape;250;g2e77f5a7ff5_0_356"/>
          <p:cNvCxnSpPr/>
          <p:nvPr/>
        </p:nvCxnSpPr>
        <p:spPr>
          <a:xfrm>
            <a:off x="6288087" y="5346636"/>
            <a:ext cx="0" cy="13335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1" name="Google Shape;251;g2e77f5a7ff5_0_356"/>
          <p:cNvSpPr/>
          <p:nvPr/>
        </p:nvSpPr>
        <p:spPr>
          <a:xfrm>
            <a:off x="5727769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98" l="0" r="0" t="-3609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2e77f5a7ff5_0_356"/>
          <p:cNvSpPr/>
          <p:nvPr/>
        </p:nvSpPr>
        <p:spPr>
          <a:xfrm>
            <a:off x="9910049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669" l="0" r="0" t="-669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9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t/>
            </a:r>
            <a:endParaRPr/>
          </a:p>
        </p:txBody>
      </p:sp>
      <p:pic>
        <p:nvPicPr>
          <p:cNvPr id="310" name="Google Shape;310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3118" y="444519"/>
            <a:ext cx="10825107" cy="608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7140"/>
            <a:ext cx="5385876" cy="354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245726"/>
            <a:ext cx="12192000" cy="2080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96402" y="1572065"/>
            <a:ext cx="5517394" cy="1184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21441" y="371913"/>
            <a:ext cx="5267315" cy="1184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"/>
          <p:cNvSpPr txBox="1"/>
          <p:nvPr>
            <p:ph idx="1" type="body"/>
          </p:nvPr>
        </p:nvSpPr>
        <p:spPr>
          <a:xfrm>
            <a:off x="913774" y="2367092"/>
            <a:ext cx="10363826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324" name="Google Shape;32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662" y="1555020"/>
            <a:ext cx="11830050" cy="504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30101" y="254730"/>
            <a:ext cx="4078577" cy="108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2"/>
          <p:cNvSpPr txBox="1"/>
          <p:nvPr>
            <p:ph idx="1" type="body"/>
          </p:nvPr>
        </p:nvSpPr>
        <p:spPr>
          <a:xfrm>
            <a:off x="913774" y="2367092"/>
            <a:ext cx="10363826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331" name="Google Shape;33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374" y="2039229"/>
            <a:ext cx="11858625" cy="449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6397" y="210217"/>
            <a:ext cx="4078577" cy="108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87" y="2057400"/>
            <a:ext cx="11934825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30102" y="274781"/>
            <a:ext cx="4078577" cy="108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945" y="4637844"/>
            <a:ext cx="10985944" cy="1981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6365" y="150861"/>
            <a:ext cx="4766425" cy="215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443970">
            <a:off x="1815937" y="642646"/>
            <a:ext cx="7520356" cy="5362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437" y="2675939"/>
            <a:ext cx="11581126" cy="2937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9425" y="702401"/>
            <a:ext cx="4078577" cy="108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9326" y="1849754"/>
            <a:ext cx="11593346" cy="4368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6711" y="480834"/>
            <a:ext cx="4078577" cy="108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7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b="1" lang="en-US">
                <a:latin typeface="Times New Roman"/>
                <a:ea typeface="Times New Roman"/>
                <a:cs typeface="Times New Roman"/>
                <a:sym typeface="Times New Roman"/>
              </a:rPr>
              <a:t>WHICH OF THE FOLLOWING IS THE PRIMARY COMPONENT USED IN MOST SOLAR PANELS TO CONVERT SUNLIGHT INTO ELECTRICITY?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p17"/>
          <p:cNvSpPr txBox="1"/>
          <p:nvPr>
            <p:ph idx="1" type="body"/>
          </p:nvPr>
        </p:nvSpPr>
        <p:spPr>
          <a:xfrm>
            <a:off x="913774" y="2367093"/>
            <a:ext cx="5182226" cy="2823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A) COPPER</a:t>
            </a:r>
            <a:b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B) SILICON</a:t>
            </a:r>
            <a:b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C) GRAPHENE</a:t>
            </a:r>
            <a:b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D) ALUMINUM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Google Shape;364;p17"/>
          <p:cNvSpPr/>
          <p:nvPr/>
        </p:nvSpPr>
        <p:spPr>
          <a:xfrm>
            <a:off x="7236040" y="3429000"/>
            <a:ext cx="158248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Silicon</a:t>
            </a:r>
            <a:endParaRPr sz="1800">
              <a:solidFill>
                <a:srgbClr val="7030A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8"/>
          <p:cNvSpPr txBox="1"/>
          <p:nvPr>
            <p:ph idx="1" type="body"/>
          </p:nvPr>
        </p:nvSpPr>
        <p:spPr>
          <a:xfrm>
            <a:off x="913774" y="2367092"/>
            <a:ext cx="4375678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/>
              <a:t>A) CONVERTER</a:t>
            </a:r>
            <a:br>
              <a:rPr lang="en-US" sz="4000"/>
            </a:br>
            <a:r>
              <a:rPr lang="en-US" sz="4000"/>
              <a:t>B) RECTIFIER</a:t>
            </a:r>
            <a:br>
              <a:rPr lang="en-US" sz="4000"/>
            </a:br>
            <a:r>
              <a:rPr lang="en-US" sz="4000"/>
              <a:t>C) INVERTER</a:t>
            </a:r>
            <a:br>
              <a:rPr lang="en-US" sz="4000"/>
            </a:br>
            <a:r>
              <a:rPr lang="en-US" sz="4000"/>
              <a:t>D) TRANSFORMER</a:t>
            </a:r>
            <a:endParaRPr sz="4000"/>
          </a:p>
        </p:txBody>
      </p:sp>
      <p:sp>
        <p:nvSpPr>
          <p:cNvPr id="370" name="Google Shape;370;p18"/>
          <p:cNvSpPr/>
          <p:nvPr/>
        </p:nvSpPr>
        <p:spPr>
          <a:xfrm>
            <a:off x="1406769" y="744639"/>
            <a:ext cx="998806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the term for the device that converts direct current (DC) generated by solar panels into alternating current (AC) used by most home appliances?</a:t>
            </a:r>
            <a:endParaRPr sz="2800">
              <a:solidFill>
                <a:srgbClr val="7030A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1" name="Google Shape;371;p18"/>
          <p:cNvSpPr/>
          <p:nvPr/>
        </p:nvSpPr>
        <p:spPr>
          <a:xfrm>
            <a:off x="7236619" y="3044279"/>
            <a:ext cx="189346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Inverter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"/>
          <p:cNvSpPr/>
          <p:nvPr/>
        </p:nvSpPr>
        <p:spPr>
          <a:xfrm>
            <a:off x="3331081" y="1378634"/>
            <a:ext cx="5852160" cy="1058704"/>
          </a:xfrm>
          <a:prstGeom prst="rect">
            <a:avLst/>
          </a:prstGeom>
          <a:solidFill>
            <a:srgbClr val="B6E9DD"/>
          </a:solidFill>
          <a:ln cap="flat" cmpd="sng" w="15875">
            <a:solidFill>
              <a:srgbClr val="2276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58" name="Google Shape;258;p1"/>
          <p:cNvSpPr/>
          <p:nvPr/>
        </p:nvSpPr>
        <p:spPr>
          <a:xfrm>
            <a:off x="3537450" y="1446275"/>
            <a:ext cx="5439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ପ୍ରାରମ୍ଭିକ ଶିକ୍ଷଣ କାର୍ଯ୍ୟ</a:t>
            </a:r>
            <a:endParaRPr b="1" sz="4800">
              <a:solidFill>
                <a:srgbClr val="7030A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59" name="Google Shape;259;p1"/>
          <p:cNvSpPr/>
          <p:nvPr/>
        </p:nvSpPr>
        <p:spPr>
          <a:xfrm>
            <a:off x="5147462" y="2884150"/>
            <a:ext cx="2219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ଖଣ୍ଡ -୫</a:t>
            </a:r>
            <a:endParaRPr b="1" sz="5400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9"/>
          <p:cNvSpPr/>
          <p:nvPr/>
        </p:nvSpPr>
        <p:spPr>
          <a:xfrm>
            <a:off x="647114" y="723037"/>
            <a:ext cx="10128738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Which of the following is an advantage of using solar energy?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 It is non-renewable.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 It produces greenhouse gases.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C) It reduces electricity bills.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D) It relies on fossil fuels.</a:t>
            </a:r>
            <a:endParaRPr sz="4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7" name="Google Shape;377;p19"/>
          <p:cNvSpPr/>
          <p:nvPr/>
        </p:nvSpPr>
        <p:spPr>
          <a:xfrm>
            <a:off x="7727650" y="2526881"/>
            <a:ext cx="4250651" cy="584775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It reduces electricity bills.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0"/>
          <p:cNvSpPr/>
          <p:nvPr/>
        </p:nvSpPr>
        <p:spPr>
          <a:xfrm>
            <a:off x="846794" y="759834"/>
            <a:ext cx="10111938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is the typical efficiency range of commercially available solar panels?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7030A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A) 5-10%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B) 15-20%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C) 25-30%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D) 35-40%</a:t>
            </a:r>
            <a:endParaRPr sz="3600">
              <a:solidFill>
                <a:srgbClr val="7030A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3" name="Google Shape;383;p20"/>
          <p:cNvSpPr/>
          <p:nvPr/>
        </p:nvSpPr>
        <p:spPr>
          <a:xfrm>
            <a:off x="7627420" y="3244334"/>
            <a:ext cx="197041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15-20%</a:t>
            </a:r>
            <a:endParaRPr sz="44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"/>
          <p:cNvSpPr/>
          <p:nvPr/>
        </p:nvSpPr>
        <p:spPr>
          <a:xfrm>
            <a:off x="994116" y="1147246"/>
            <a:ext cx="10442917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Which of the following countries has the highest installed capacity of solar power as of 2023?</a:t>
            </a:r>
            <a:endParaRPr sz="32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A) United States</a:t>
            </a:r>
            <a:br>
              <a:rPr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B) Germany</a:t>
            </a:r>
            <a:br>
              <a:rPr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C) India</a:t>
            </a:r>
            <a:br>
              <a:rPr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D) China</a:t>
            </a:r>
            <a:endParaRPr/>
          </a:p>
        </p:txBody>
      </p:sp>
      <p:sp>
        <p:nvSpPr>
          <p:cNvPr id="389" name="Google Shape;389;p21"/>
          <p:cNvSpPr/>
          <p:nvPr/>
        </p:nvSpPr>
        <p:spPr>
          <a:xfrm>
            <a:off x="7516510" y="3059668"/>
            <a:ext cx="145424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China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6314" y="1722349"/>
            <a:ext cx="7699717" cy="513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43139" y="62361"/>
            <a:ext cx="7346066" cy="1659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28434"/>
            <a:ext cx="12192000" cy="1983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0862" y="2664949"/>
            <a:ext cx="215265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6212" y="3547697"/>
            <a:ext cx="11839575" cy="25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66412" y="524115"/>
            <a:ext cx="4075913" cy="108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212" y="1620037"/>
            <a:ext cx="11839575" cy="395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e77f5a7ff5_0_81"/>
          <p:cNvSpPr/>
          <p:nvPr/>
        </p:nvSpPr>
        <p:spPr>
          <a:xfrm rot="-1767088">
            <a:off x="6972822" y="1562654"/>
            <a:ext cx="8067597" cy="6556757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5" name="Google Shape;415;g2e77f5a7ff5_0_81"/>
          <p:cNvSpPr txBox="1"/>
          <p:nvPr/>
        </p:nvSpPr>
        <p:spPr>
          <a:xfrm>
            <a:off x="685957" y="1562316"/>
            <a:ext cx="55005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900"/>
          </a:p>
        </p:txBody>
      </p:sp>
      <p:sp>
        <p:nvSpPr>
          <p:cNvPr id="416" name="Google Shape;416;g2e77f5a7ff5_0_81"/>
          <p:cNvSpPr txBox="1"/>
          <p:nvPr/>
        </p:nvSpPr>
        <p:spPr>
          <a:xfrm>
            <a:off x="685800" y="3970633"/>
            <a:ext cx="8341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en-US" sz="37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en-US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8977" y="642937"/>
            <a:ext cx="10874327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t/>
            </a:r>
            <a:endParaRPr/>
          </a:p>
        </p:txBody>
      </p:sp>
      <p:pic>
        <p:nvPicPr>
          <p:cNvPr id="270" name="Google Shape;270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976" y="251287"/>
            <a:ext cx="11299518" cy="635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979" y="4552950"/>
            <a:ext cx="10915650" cy="230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"/>
          <p:cNvPicPr preferRelativeResize="0"/>
          <p:nvPr/>
        </p:nvPicPr>
        <p:blipFill rotWithShape="1">
          <a:blip r:embed="rId4">
            <a:alphaModFix/>
          </a:blip>
          <a:srcRect b="7476" l="6362" r="5871" t="6663"/>
          <a:stretch/>
        </p:blipFill>
        <p:spPr>
          <a:xfrm>
            <a:off x="4937761" y="267287"/>
            <a:ext cx="6414868" cy="441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4745" y="267287"/>
            <a:ext cx="4471884" cy="1505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"/>
          <p:cNvSpPr txBox="1"/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t/>
            </a:r>
            <a:endParaRPr/>
          </a:p>
        </p:txBody>
      </p:sp>
      <p:pic>
        <p:nvPicPr>
          <p:cNvPr id="283" name="Google Shape;283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9073" y="202260"/>
            <a:ext cx="11473853" cy="6453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"/>
          <p:cNvSpPr txBox="1"/>
          <p:nvPr>
            <p:ph idx="1" type="body"/>
          </p:nvPr>
        </p:nvSpPr>
        <p:spPr>
          <a:xfrm>
            <a:off x="913774" y="2367092"/>
            <a:ext cx="10363826" cy="342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01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289" name="Google Shape;28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5896" y="1707420"/>
            <a:ext cx="10477500" cy="474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2309" y="292402"/>
            <a:ext cx="4084674" cy="108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875" y="1690687"/>
            <a:ext cx="11906250" cy="347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5189" y="382360"/>
            <a:ext cx="4084674" cy="1085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8"/>
          <p:cNvPicPr preferRelativeResize="0"/>
          <p:nvPr/>
        </p:nvPicPr>
        <p:blipFill rotWithShape="1">
          <a:blip r:embed="rId3">
            <a:alphaModFix/>
          </a:blip>
          <a:srcRect b="15429" l="54329" r="0" t="0"/>
          <a:stretch/>
        </p:blipFill>
        <p:spPr>
          <a:xfrm>
            <a:off x="566929" y="2756901"/>
            <a:ext cx="4652186" cy="4551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8"/>
          <p:cNvPicPr preferRelativeResize="0"/>
          <p:nvPr/>
        </p:nvPicPr>
        <p:blipFill rotWithShape="1">
          <a:blip r:embed="rId4">
            <a:alphaModFix/>
          </a:blip>
          <a:srcRect b="15282" l="0" r="0" t="21332"/>
          <a:stretch/>
        </p:blipFill>
        <p:spPr>
          <a:xfrm>
            <a:off x="6722012" y="0"/>
            <a:ext cx="4180450" cy="3974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3086" y="0"/>
            <a:ext cx="4698023" cy="3138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8"/>
          <p:cNvPicPr preferRelativeResize="0"/>
          <p:nvPr/>
        </p:nvPicPr>
        <p:blipFill rotWithShape="1">
          <a:blip r:embed="rId6">
            <a:alphaModFix/>
          </a:blip>
          <a:srcRect b="12689" l="0" r="0" t="11823"/>
          <a:stretch/>
        </p:blipFill>
        <p:spPr>
          <a:xfrm>
            <a:off x="6398867" y="3785768"/>
            <a:ext cx="5426495" cy="3072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roplet">
  <a:themeElements>
    <a:clrScheme name="Droplet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2024-05-22T07:53:59Z</dcterms:created>
  <dc:creator>PKD</dc:creator>
</cp:coreProperties>
</file>