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y="6858000" cx="12192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Poppins"/>
      <p:regular r:id="rId23"/>
      <p:bold r:id="rId24"/>
      <p:italic r:id="rId25"/>
      <p:boldItalic r:id="rId26"/>
    </p:embeddedFont>
    <p:embeddedFont>
      <p:font typeface="Montserrat"/>
      <p:bold r:id="rId27"/>
      <p:boldItalic r:id="rId28"/>
    </p:embeddedFont>
    <p:embeddedFont>
      <p:font typeface="Poppins Light"/>
      <p:regular r:id="rId29"/>
      <p:bold r:id="rId30"/>
      <p:italic r:id="rId31"/>
      <p:boldItalic r:id="rId32"/>
    </p:embeddedFont>
    <p:embeddedFont>
      <p:font typeface="Epilogue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7" roundtripDataSignature="AMtx7mh99/lCNEPyS7akTWQMm6nDwmhg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2B8522C-541C-4208-A552-A51E5D0B4046}">
  <a:tblStyle styleId="{B2B8522C-541C-4208-A552-A51E5D0B404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Poppins-bold.fntdata"/><Relationship Id="rId23" Type="http://schemas.openxmlformats.org/officeDocument/2006/relationships/font" Target="fonts/Poppins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italic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oppinsLight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PoppinsLight-italic.fntdata"/><Relationship Id="rId30" Type="http://schemas.openxmlformats.org/officeDocument/2006/relationships/font" Target="fonts/PoppinsLight-bold.fntdata"/><Relationship Id="rId11" Type="http://schemas.openxmlformats.org/officeDocument/2006/relationships/slide" Target="slides/slide4.xml"/><Relationship Id="rId33" Type="http://schemas.openxmlformats.org/officeDocument/2006/relationships/font" Target="fonts/Epilogue-regular.fntdata"/><Relationship Id="rId10" Type="http://schemas.openxmlformats.org/officeDocument/2006/relationships/slide" Target="slides/slide3.xml"/><Relationship Id="rId32" Type="http://schemas.openxmlformats.org/officeDocument/2006/relationships/font" Target="fonts/PoppinsLight-boldItalic.fntdata"/><Relationship Id="rId13" Type="http://schemas.openxmlformats.org/officeDocument/2006/relationships/slide" Target="slides/slide6.xml"/><Relationship Id="rId35" Type="http://schemas.openxmlformats.org/officeDocument/2006/relationships/font" Target="fonts/Epilogue-italic.fntdata"/><Relationship Id="rId12" Type="http://schemas.openxmlformats.org/officeDocument/2006/relationships/slide" Target="slides/slide5.xml"/><Relationship Id="rId34" Type="http://schemas.openxmlformats.org/officeDocument/2006/relationships/font" Target="fonts/Epilogue-bold.fntdata"/><Relationship Id="rId15" Type="http://schemas.openxmlformats.org/officeDocument/2006/relationships/slide" Target="slides/slide8.xml"/><Relationship Id="rId37" Type="http://customschemas.google.com/relationships/presentationmetadata" Target="metadata"/><Relationship Id="rId14" Type="http://schemas.openxmlformats.org/officeDocument/2006/relationships/slide" Target="slides/slide7.xml"/><Relationship Id="rId36" Type="http://schemas.openxmlformats.org/officeDocument/2006/relationships/font" Target="fonts/Epilogue-bold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Roboto-regular.fntdata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or-I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77f63c1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e77f63c1a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e79b66468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2e79b66468d_0_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e77f63c1a1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2e77f63c1a1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e79b6646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2e79b66468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e79b66468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2e79b66468d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e79b66468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2e79b66468d_0_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e79b66468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2e79b66468d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79b66468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2e79b66468d_0_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e79b66468d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2e79b66468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2e79b66468d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e79b66468d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2e79b66468d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e79b66468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2e79b66468d_0_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+ Body">
  <p:cSld name="Heading + 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title"/>
          </p:nvPr>
        </p:nvSpPr>
        <p:spPr>
          <a:xfrm>
            <a:off x="101600" y="101600"/>
            <a:ext cx="10798800" cy="615507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101600" y="748800"/>
            <a:ext cx="10798800" cy="615507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spAutoFit/>
          </a:bodyPr>
          <a:lstStyle>
            <a:lvl1pPr indent="-292100" lvl="0" marL="457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6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5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3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11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5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2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" type="body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7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e77f63c1a1_0_19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5" name="Google Shape;95;g2e77f63c1a1_0_19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6" name="Google Shape;96;g2e77f63c1a1_0_19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e77f63c1a1_0_194"/>
          <p:cNvSpPr txBox="1"/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9" name="Google Shape;99;g2e77f63c1a1_0_194"/>
          <p:cNvSpPr txBox="1"/>
          <p:nvPr>
            <p:ph idx="1" type="subTitle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g2e77f63c1a1_0_19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1" name="Google Shape;101;g2e77f63c1a1_0_19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2" name="Google Shape;102;g2e77f63c1a1_0_19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e77f63c1a1_0_200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5" name="Google Shape;105;g2e77f63c1a1_0_200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06" name="Google Shape;106;g2e77f63c1a1_0_20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7" name="Google Shape;107;g2e77f63c1a1_0_20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8" name="Google Shape;108;g2e77f63c1a1_0_20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e77f63c1a1_0_206"/>
          <p:cNvSpPr txBox="1"/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b="1" sz="27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1" name="Google Shape;111;g2e77f63c1a1_0_206"/>
          <p:cNvSpPr txBox="1"/>
          <p:nvPr>
            <p:ph idx="1" type="body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2" name="Google Shape;112;g2e77f63c1a1_0_206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3" name="Google Shape;113;g2e77f63c1a1_0_206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4" name="Google Shape;114;g2e77f63c1a1_0_206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77f63c1a1_0_21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7" name="Google Shape;117;g2e77f63c1a1_0_212"/>
          <p:cNvSpPr txBox="1"/>
          <p:nvPr>
            <p:ph idx="1" type="body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18" name="Google Shape;118;g2e77f63c1a1_0_212"/>
          <p:cNvSpPr txBox="1"/>
          <p:nvPr>
            <p:ph idx="2" type="body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119" name="Google Shape;119;g2e77f63c1a1_0_212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0" name="Google Shape;120;g2e77f63c1a1_0_212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1" name="Google Shape;121;g2e77f63c1a1_0_212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77f63c1a1_0_21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4" name="Google Shape;124;g2e77f63c1a1_0_219"/>
          <p:cNvSpPr txBox="1"/>
          <p:nvPr>
            <p:ph idx="1" type="body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25" name="Google Shape;125;g2e77f63c1a1_0_219"/>
          <p:cNvSpPr txBox="1"/>
          <p:nvPr>
            <p:ph idx="2" type="body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26" name="Google Shape;126;g2e77f63c1a1_0_219"/>
          <p:cNvSpPr txBox="1"/>
          <p:nvPr>
            <p:ph idx="3" type="body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127" name="Google Shape;127;g2e77f63c1a1_0_219"/>
          <p:cNvSpPr txBox="1"/>
          <p:nvPr>
            <p:ph idx="4" type="body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28" name="Google Shape;128;g2e77f63c1a1_0_219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9" name="Google Shape;129;g2e77f63c1a1_0_219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0" name="Google Shape;130;g2e77f63c1a1_0_219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e77f63c1a1_0_22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3" name="Google Shape;133;g2e77f63c1a1_0_22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4" name="Google Shape;134;g2e77f63c1a1_0_22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g2e77f63c1a1_0_22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7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1" name="Google Shape;21;p17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77f63c1a1_0_233"/>
          <p:cNvSpPr txBox="1"/>
          <p:nvPr>
            <p:ph type="title"/>
          </p:nvPr>
        </p:nvSpPr>
        <p:spPr>
          <a:xfrm>
            <a:off x="304800" y="182033"/>
            <a:ext cx="2005500" cy="7749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8" name="Google Shape;138;g2e77f63c1a1_0_233"/>
          <p:cNvSpPr txBox="1"/>
          <p:nvPr>
            <p:ph idx="1" type="body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925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indent="-330200" lvl="2" marL="1371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1150" lvl="3" marL="1828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indent="-311150" lvl="4" marL="22860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indent="-311150" lvl="5" marL="2743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indent="-311150" lvl="6" marL="3200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indent="-311150" lvl="7" marL="36576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indent="-311150" lvl="8" marL="41148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/>
        </p:txBody>
      </p:sp>
      <p:sp>
        <p:nvSpPr>
          <p:cNvPr id="139" name="Google Shape;139;g2e77f63c1a1_0_233"/>
          <p:cNvSpPr txBox="1"/>
          <p:nvPr>
            <p:ph idx="2" type="body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140" name="Google Shape;140;g2e77f63c1a1_0_23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g2e77f63c1a1_0_23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2" name="Google Shape;142;g2e77f63c1a1_0_23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77f63c1a1_0_240"/>
          <p:cNvSpPr txBox="1"/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b="1" sz="1300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g2e77f63c1a1_0_240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g2e77f63c1a1_0_240"/>
          <p:cNvSpPr txBox="1"/>
          <p:nvPr>
            <p:ph idx="1" type="body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147" name="Google Shape;147;g2e77f63c1a1_0_24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8" name="Google Shape;148;g2e77f63c1a1_0_24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9" name="Google Shape;149;g2e77f63c1a1_0_24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77f63c1a1_0_247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2" name="Google Shape;152;g2e77f63c1a1_0_247"/>
          <p:cNvSpPr txBox="1"/>
          <p:nvPr>
            <p:ph idx="1" type="body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3" name="Google Shape;153;g2e77f63c1a1_0_24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4" name="Google Shape;154;g2e77f63c1a1_0_24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5" name="Google Shape;155;g2e77f63c1a1_0_24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77f63c1a1_0_253"/>
          <p:cNvSpPr txBox="1"/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8" name="Google Shape;158;g2e77f63c1a1_0_253"/>
          <p:cNvSpPr txBox="1"/>
          <p:nvPr>
            <p:ph idx="1" type="body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59" name="Google Shape;159;g2e77f63c1a1_0_25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0" name="Google Shape;160;g2e77f63c1a1_0_25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61" name="Google Shape;161;g2e77f63c1a1_0_25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8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9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9" name="Google Shape;39;p20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20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21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21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1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21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1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2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2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24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e77f63c1a1_0_18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  <a:defRPr b="0" i="0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/>
        </p:txBody>
      </p:sp>
      <p:sp>
        <p:nvSpPr>
          <p:cNvPr id="89" name="Google Shape;89;g2e77f63c1a1_0_184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11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11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11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11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g2e77f63c1a1_0_18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g2e77f63c1a1_0_18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g2e77f63c1a1_0_18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or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g2e77f63c1a1_0_0"/>
          <p:cNvGrpSpPr/>
          <p:nvPr/>
        </p:nvGrpSpPr>
        <p:grpSpPr>
          <a:xfrm>
            <a:off x="1" y="-847812"/>
            <a:ext cx="12191876" cy="2166540"/>
            <a:chOff x="0" y="-314325"/>
            <a:chExt cx="5061600" cy="855900"/>
          </a:xfrm>
        </p:grpSpPr>
        <p:sp>
          <p:nvSpPr>
            <p:cNvPr id="167" name="Google Shape;167;g2e77f63c1a1_0_0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g2e77f63c1a1_0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g2e77f63c1a1_0_0"/>
          <p:cNvSpPr/>
          <p:nvPr/>
        </p:nvSpPr>
        <p:spPr>
          <a:xfrm>
            <a:off x="1542495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e77f63c1a1_0_0"/>
          <p:cNvSpPr/>
          <p:nvPr/>
        </p:nvSpPr>
        <p:spPr>
          <a:xfrm rot="-1114243">
            <a:off x="7165667" y="2146198"/>
            <a:ext cx="6935314" cy="5636519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1" name="Google Shape;171;g2e77f63c1a1_0_0"/>
          <p:cNvGrpSpPr/>
          <p:nvPr/>
        </p:nvGrpSpPr>
        <p:grpSpPr>
          <a:xfrm>
            <a:off x="-1" y="4170618"/>
            <a:ext cx="12192027" cy="2687481"/>
            <a:chOff x="0" y="-314325"/>
            <a:chExt cx="5117540" cy="1061700"/>
          </a:xfrm>
        </p:grpSpPr>
        <p:sp>
          <p:nvSpPr>
            <p:cNvPr id="172" name="Google Shape;172;g2e77f63c1a1_0_0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g2e77f63c1a1_0_0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75" lIns="33875" spcFirstLastPara="1" rIns="33875" wrap="square" tIns="33875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g2e77f63c1a1_0_0"/>
          <p:cNvSpPr txBox="1"/>
          <p:nvPr/>
        </p:nvSpPr>
        <p:spPr>
          <a:xfrm>
            <a:off x="685800" y="1968456"/>
            <a:ext cx="125262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9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5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900"/>
          </a:p>
        </p:txBody>
      </p:sp>
      <p:sp>
        <p:nvSpPr>
          <p:cNvPr id="175" name="Google Shape;175;g2e77f63c1a1_0_0"/>
          <p:cNvSpPr txBox="1"/>
          <p:nvPr/>
        </p:nvSpPr>
        <p:spPr>
          <a:xfrm>
            <a:off x="685800" y="3397206"/>
            <a:ext cx="50421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67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900"/>
          </a:p>
        </p:txBody>
      </p:sp>
      <p:grpSp>
        <p:nvGrpSpPr>
          <p:cNvPr id="176" name="Google Shape;176;g2e77f63c1a1_0_0"/>
          <p:cNvGrpSpPr/>
          <p:nvPr/>
        </p:nvGrpSpPr>
        <p:grpSpPr>
          <a:xfrm>
            <a:off x="149287" y="5452808"/>
            <a:ext cx="5946750" cy="1128200"/>
            <a:chOff x="0" y="-66675"/>
            <a:chExt cx="11893500" cy="2256399"/>
          </a:xfrm>
        </p:grpSpPr>
        <p:sp>
          <p:nvSpPr>
            <p:cNvPr id="177" name="Google Shape;177;g2e77f63c1a1_0_0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900"/>
            </a:p>
          </p:txBody>
        </p:sp>
        <p:sp>
          <p:nvSpPr>
            <p:cNvPr id="178" name="Google Shape;178;g2e77f63c1a1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900"/>
            </a:p>
          </p:txBody>
        </p:sp>
      </p:grpSp>
      <p:grpSp>
        <p:nvGrpSpPr>
          <p:cNvPr id="179" name="Google Shape;179;g2e77f63c1a1_0_0"/>
          <p:cNvGrpSpPr/>
          <p:nvPr/>
        </p:nvGrpSpPr>
        <p:grpSpPr>
          <a:xfrm>
            <a:off x="6096000" y="5452808"/>
            <a:ext cx="5946750" cy="1128200"/>
            <a:chOff x="0" y="-66675"/>
            <a:chExt cx="11893500" cy="2256399"/>
          </a:xfrm>
        </p:grpSpPr>
        <p:sp>
          <p:nvSpPr>
            <p:cNvPr id="180" name="Google Shape;180;g2e77f63c1a1_0_0"/>
            <p:cNvSpPr txBox="1"/>
            <p:nvPr/>
          </p:nvSpPr>
          <p:spPr>
            <a:xfrm>
              <a:off x="3768361" y="-66675"/>
              <a:ext cx="4143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17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900"/>
            </a:p>
          </p:txBody>
        </p:sp>
        <p:sp>
          <p:nvSpPr>
            <p:cNvPr id="181" name="Google Shape;181;g2e77f63c1a1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or-IN" sz="20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or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9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or-IN" sz="20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900"/>
            </a:p>
          </p:txBody>
        </p:sp>
      </p:grpSp>
      <p:cxnSp>
        <p:nvCxnSpPr>
          <p:cNvPr id="182" name="Google Shape;182;g2e77f63c1a1_0_0"/>
          <p:cNvCxnSpPr/>
          <p:nvPr/>
        </p:nvCxnSpPr>
        <p:spPr>
          <a:xfrm>
            <a:off x="6288087" y="5346636"/>
            <a:ext cx="0" cy="13335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g2e77f63c1a1_0_0"/>
          <p:cNvSpPr/>
          <p:nvPr/>
        </p:nvSpPr>
        <p:spPr>
          <a:xfrm>
            <a:off x="572776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2e77f63c1a1_0_0"/>
          <p:cNvSpPr/>
          <p:nvPr/>
        </p:nvSpPr>
        <p:spPr>
          <a:xfrm>
            <a:off x="9910049" y="125009"/>
            <a:ext cx="1121664" cy="1121664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60950" lIns="60950" spcFirstLastPara="1" rIns="60950" wrap="square" tIns="60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e79b66468d_0_38"/>
          <p:cNvSpPr txBox="1"/>
          <p:nvPr>
            <p:ph type="title"/>
          </p:nvPr>
        </p:nvSpPr>
        <p:spPr>
          <a:xfrm>
            <a:off x="609600" y="228600"/>
            <a:ext cx="109728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or-IN" sz="2400"/>
              <a:t>RECORD OF CLASS WISE ACTIVITIES to be mentioned by By Teacher</a:t>
            </a:r>
            <a:endParaRPr b="1" sz="2400">
              <a:solidFill>
                <a:srgbClr val="FF0000"/>
              </a:solidFill>
            </a:endParaRPr>
          </a:p>
        </p:txBody>
      </p:sp>
      <p:graphicFrame>
        <p:nvGraphicFramePr>
          <p:cNvPr id="236" name="Google Shape;236;g2e79b66468d_0_38"/>
          <p:cNvGraphicFramePr/>
          <p:nvPr/>
        </p:nvGraphicFramePr>
        <p:xfrm>
          <a:off x="718931" y="10833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{B2B8522C-541C-4208-A552-A51E5D0B4046}</a:tableStyleId>
              </a:tblPr>
              <a:tblGrid>
                <a:gridCol w="691575"/>
                <a:gridCol w="1966175"/>
                <a:gridCol w="1966175"/>
                <a:gridCol w="1652550"/>
                <a:gridCol w="2348150"/>
                <a:gridCol w="2348150"/>
              </a:tblGrid>
              <a:tr h="370850">
                <a:tc gridSpan="6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                                                                                                                                                                   DATE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SL.NO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Group Name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NAME OF THE STUDENTS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SELECTED ACTIVITY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 u="none" cap="none" strike="noStrike"/>
                        <a:t>Name OF GROUP LEADER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or-IN" sz="1800" u="none" cap="none" strike="noStrike"/>
                        <a:t>SIGN OF TEACHER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37" name="Google Shape;237;g2e79b66468d_0_38"/>
          <p:cNvSpPr/>
          <p:nvPr/>
        </p:nvSpPr>
        <p:spPr>
          <a:xfrm>
            <a:off x="1662486" y="2559657"/>
            <a:ext cx="8563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ASSESSMENT REGISTER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8" name="Google Shape;238;g2e79b66468d_0_38"/>
          <p:cNvGraphicFramePr/>
          <p:nvPr/>
        </p:nvGraphicFramePr>
        <p:xfrm>
          <a:off x="228602" y="36130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{B2B8522C-541C-4208-A552-A51E5D0B4046}</a:tableStyleId>
              </a:tblPr>
              <a:tblGrid>
                <a:gridCol w="735500"/>
                <a:gridCol w="1550500"/>
                <a:gridCol w="1063475"/>
                <a:gridCol w="1550500"/>
                <a:gridCol w="1411350"/>
                <a:gridCol w="824950"/>
                <a:gridCol w="1719475"/>
                <a:gridCol w="1080600"/>
                <a:gridCol w="771025"/>
                <a:gridCol w="1110250"/>
              </a:tblGrid>
              <a:tr h="916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3600"/>
                        <a:t>HALF YEARLY</a:t>
                      </a:r>
                      <a:endParaRPr sz="3600"/>
                    </a:p>
                  </a:txBody>
                  <a:tcPr marT="45725" marB="45725" marR="91450" marL="91450"/>
                </a:tc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3600"/>
                        <a:t>ANNUAL</a:t>
                      </a:r>
                      <a:endParaRPr sz="3600"/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916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Sl.No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or-IN" sz="1800"/>
                        <a:t>Name of the Student</a:t>
                      </a:r>
                      <a:endParaRPr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UIN/Roll no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Project</a:t>
                      </a:r>
                      <a:r>
                        <a:rPr lang="or-IN" sz="1800"/>
                        <a:t>  Note Book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Presentation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or-IN" sz="1800"/>
                        <a:t>Total</a:t>
                      </a:r>
                      <a:endParaRPr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or-IN" sz="1800"/>
                        <a:t>Project</a:t>
                      </a:r>
                      <a:r>
                        <a:rPr lang="or-IN" sz="1800"/>
                        <a:t>  Note Book &amp;</a:t>
                      </a:r>
                      <a:endParaRPr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Project Note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Presentation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Viva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or-IN" sz="1800"/>
                        <a:t>Total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251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e77f63c1a1_0_178"/>
          <p:cNvSpPr/>
          <p:nvPr/>
        </p:nvSpPr>
        <p:spPr>
          <a:xfrm rot="-1767088">
            <a:off x="6972822" y="1562654"/>
            <a:ext cx="8067597" cy="6556757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g2e77f63c1a1_0_178"/>
          <p:cNvSpPr txBox="1"/>
          <p:nvPr/>
        </p:nvSpPr>
        <p:spPr>
          <a:xfrm>
            <a:off x="685957" y="1562316"/>
            <a:ext cx="55005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78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900"/>
          </a:p>
        </p:txBody>
      </p:sp>
      <p:sp>
        <p:nvSpPr>
          <p:cNvPr id="245" name="Google Shape;245;g2e77f63c1a1_0_178"/>
          <p:cNvSpPr txBox="1"/>
          <p:nvPr/>
        </p:nvSpPr>
        <p:spPr>
          <a:xfrm>
            <a:off x="685800" y="3970633"/>
            <a:ext cx="8341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or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or-IN" sz="37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or-IN" sz="37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e79b66468d_0_0"/>
          <p:cNvSpPr txBox="1"/>
          <p:nvPr>
            <p:ph type="ctrTitle"/>
          </p:nvPr>
        </p:nvSpPr>
        <p:spPr>
          <a:xfrm>
            <a:off x="1969477" y="481556"/>
            <a:ext cx="7104300" cy="138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or-IN"/>
            </a:br>
            <a:endParaRPr/>
          </a:p>
        </p:txBody>
      </p:sp>
      <p:sp>
        <p:nvSpPr>
          <p:cNvPr id="190" name="Google Shape;190;g2e79b66468d_0_0"/>
          <p:cNvSpPr txBox="1"/>
          <p:nvPr>
            <p:ph idx="1" type="subTitle"/>
          </p:nvPr>
        </p:nvSpPr>
        <p:spPr>
          <a:xfrm>
            <a:off x="562708" y="548640"/>
            <a:ext cx="11043000" cy="5753700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800"/>
              <a:buNone/>
            </a:pPr>
            <a:r>
              <a:t/>
            </a:r>
            <a:endParaRPr b="1" sz="13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1440"/>
              </a:spcBef>
              <a:spcAft>
                <a:spcPts val="0"/>
              </a:spcAft>
              <a:buClr>
                <a:srgbClr val="FF0000"/>
              </a:buClr>
              <a:buSzPts val="7200"/>
              <a:buNone/>
            </a:pPr>
            <a:r>
              <a:rPr b="1" lang="or-IN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ଜିଜ୍ଞାସା ଆକାଂକ୍ଷୀ ପାଠ୍ୟକ୍ରମ </a:t>
            </a:r>
            <a:endParaRPr/>
          </a:p>
          <a:p>
            <a:pPr indent="0" lvl="0" marL="0" rtl="0" algn="ctr">
              <a:spcBef>
                <a:spcPts val="1440"/>
              </a:spcBef>
              <a:spcAft>
                <a:spcPts val="0"/>
              </a:spcAft>
              <a:buClr>
                <a:srgbClr val="FF0000"/>
              </a:buClr>
              <a:buSzPts val="7200"/>
              <a:buNone/>
            </a:pPr>
            <a:r>
              <a:rPr b="1" lang="or-IN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ପାଇଁ ମୂଲ୍ୟାଙ୍କନ</a:t>
            </a:r>
            <a:endParaRPr b="1" sz="54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Jigyansa Final Setting 18.05.2024-1_2.jpg" id="191" name="Google Shape;191;g2e79b66468d_0_0"/>
          <p:cNvPicPr preferRelativeResize="0"/>
          <p:nvPr/>
        </p:nvPicPr>
        <p:blipFill rotWithShape="1">
          <a:blip r:embed="rId3">
            <a:alphaModFix/>
          </a:blip>
          <a:srcRect b="79570" l="29487" r="33318" t="6962"/>
          <a:stretch/>
        </p:blipFill>
        <p:spPr>
          <a:xfrm>
            <a:off x="3423920" y="477519"/>
            <a:ext cx="5679440" cy="266122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79b66468d_0_6"/>
          <p:cNvSpPr/>
          <p:nvPr/>
        </p:nvSpPr>
        <p:spPr>
          <a:xfrm>
            <a:off x="2000748" y="239153"/>
            <a:ext cx="8167200" cy="9801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or-IN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ମୂଲ୍ୟାଙ୍କନ ପ୍ରକ୍ରିୟା</a:t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2e79b66468d_0_6"/>
          <p:cNvSpPr txBox="1"/>
          <p:nvPr>
            <p:ph idx="1" type="body"/>
          </p:nvPr>
        </p:nvSpPr>
        <p:spPr>
          <a:xfrm>
            <a:off x="239151" y="1547446"/>
            <a:ext cx="11704200" cy="61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2766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or-IN" sz="3200">
                <a:latin typeface="Arial"/>
                <a:ea typeface="Arial"/>
                <a:cs typeface="Arial"/>
                <a:sym typeface="Arial"/>
              </a:rPr>
              <a:t>ମାଧ୍ୟମିକ ଶିକ୍ଷା ପରିଷଦ ଅନୁଯାୟୀ, ପ୍ରକଳ୍ପ କାର୍ଯ୍ୟ ଛାତ୍ରଛାତ୍ରୀ କୈନ୍ଦ୍ରିକ ଓ ସହଯୋଗ ଭିତ୍ତିକ  ହେବା ଆବଶ୍ୟକ । </a:t>
            </a:r>
            <a:endParaRPr/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or-IN" sz="3200">
                <a:latin typeface="Arial"/>
                <a:ea typeface="Arial"/>
                <a:cs typeface="Arial"/>
                <a:sym typeface="Arial"/>
              </a:rPr>
              <a:t>ଏହା ଛାତ୍ରଛାତ୍ରୀମାନେ ନିଜେ କରି ଶିଖିବା ସହ ଆନନ୍ଦ ପ୍ରଦାନ କରିପାରୁଥିବା ଆବଶ୍ୟକ । </a:t>
            </a:r>
            <a:endParaRPr/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or-IN" sz="3200">
                <a:latin typeface="Arial"/>
                <a:ea typeface="Arial"/>
                <a:cs typeface="Arial"/>
                <a:sym typeface="Arial"/>
              </a:rPr>
              <a:t>ଛାତ୍ରଛାତ୍ରୀମାନେ ବର୍ଷ ଶେଷରେ କେବଳ ଗୋଟିଏ ପ୍ରକଳ୍ପ ଉପସ୍ଥାପନା କରିବେ ।</a:t>
            </a:r>
            <a:endParaRPr/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or-IN" sz="3200">
                <a:latin typeface="Arial"/>
                <a:ea typeface="Arial"/>
                <a:cs typeface="Arial"/>
                <a:sym typeface="Arial"/>
              </a:rPr>
              <a:t>ଏହି ପ୍ରକଳ୍ପଟି ଜୈବ ବିବିଧତା (ପକ୍ଷୀ, ଉଦ୍ଭିଦ, ସ୍ତନ୍ୟପାୟୀ) ସମ୍ପର୍କିତ  ଯେକୌଣସି ଗୋଟିଏ ବିଷୟରୁ ଚୟନ କରାଯିବ ।</a:t>
            </a:r>
            <a:endParaRPr/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or-IN" sz="3200">
                <a:latin typeface="Algerian"/>
                <a:ea typeface="Algerian"/>
                <a:cs typeface="Algerian"/>
                <a:sym typeface="Algerian"/>
              </a:rPr>
              <a:t>ପୁସ୍ତକରେ ଅନ୍ୟ ଅଧିବେଶନ ଗୁଡିକରେ ଦିଆଯାଇଥିବା ନିଜେ କରି ଦେଖ କାର୍ଯ୍ୟକଳାପଗୁଡ଼ିକୁ ଛାତ୍ରଛାତ୍ରୀମାନେ କରି ନିଜର ଦକ୍ଷତା ବୃଦ୍ଧି କରିବେ ।</a:t>
            </a:r>
            <a:endParaRPr b="1" sz="3200">
              <a:latin typeface="Algerian"/>
              <a:ea typeface="Algerian"/>
              <a:cs typeface="Algerian"/>
              <a:sym typeface="Algerian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e79b66468d_0_11"/>
          <p:cNvSpPr txBox="1"/>
          <p:nvPr>
            <p:ph type="title"/>
          </p:nvPr>
        </p:nvSpPr>
        <p:spPr>
          <a:xfrm>
            <a:off x="510209" y="2255520"/>
            <a:ext cx="11338500" cy="199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or-IN" sz="3600"/>
              <a:t>ଛାତ୍ରଛାତ୍ରୀମାନେ ପ୍ରକଳ୍ପ ଗୁଡିକୁ ଦଳଗତ ଭାବେ କରିବେ ଓ ତାହା ଅର୍ଦ୍ଧବାର୍ଷିକ ଓ ବାର୍ଷିକ ପରୀକ୍ଷା ପୂର୍ବରୁ ନିମ୍ନଲିଖିତ ଭାବରେ ମୂଲ୍ୟାୟନ କରାଯିବ:</a:t>
            </a:r>
            <a:br>
              <a:rPr lang="or-IN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igyansa Final Setting 18.05.2024-2_1.png" id="207" name="Google Shape;207;g2e79b66468d_0_15"/>
          <p:cNvPicPr preferRelativeResize="0"/>
          <p:nvPr/>
        </p:nvPicPr>
        <p:blipFill rotWithShape="1">
          <a:blip r:embed="rId3">
            <a:alphaModFix/>
          </a:blip>
          <a:srcRect b="23913" l="0" r="0" t="0"/>
          <a:stretch/>
        </p:blipFill>
        <p:spPr>
          <a:xfrm>
            <a:off x="278297" y="0"/>
            <a:ext cx="11529392" cy="6440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igyansa Final Setting 18.05.2024-2_1.png" id="212" name="Google Shape;212;g2e79b66468d_0_19"/>
          <p:cNvPicPr preferRelativeResize="0"/>
          <p:nvPr/>
        </p:nvPicPr>
        <p:blipFill rotWithShape="1">
          <a:blip r:embed="rId3">
            <a:alphaModFix/>
          </a:blip>
          <a:srcRect b="11014" l="0" r="0" t="75783"/>
          <a:stretch/>
        </p:blipFill>
        <p:spPr>
          <a:xfrm>
            <a:off x="636105" y="1172817"/>
            <a:ext cx="10575234" cy="24052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igyansa Final Setting 18.05.2024-2_2.png" id="213" name="Google Shape;213;g2e79b66468d_0_19"/>
          <p:cNvPicPr preferRelativeResize="0"/>
          <p:nvPr/>
        </p:nvPicPr>
        <p:blipFill rotWithShape="1">
          <a:blip r:embed="rId4">
            <a:alphaModFix/>
          </a:blip>
          <a:srcRect b="60725" l="0" r="0" t="15796"/>
          <a:stretch/>
        </p:blipFill>
        <p:spPr>
          <a:xfrm>
            <a:off x="636104" y="3120888"/>
            <a:ext cx="10575234" cy="3001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igyansa Final Setting 18.05.2024-2_2.png" id="219" name="Google Shape;219;g2e79b66468d_0_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6514" l="0" r="0" t="38652"/>
          <a:stretch/>
        </p:blipFill>
        <p:spPr>
          <a:xfrm>
            <a:off x="347870" y="467139"/>
            <a:ext cx="11844000" cy="603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igyansa Final Setting 18.05.2024-2_3.png" id="224" name="Google Shape;224;g2e79b66468d_0_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6375" l="0" r="3025" t="0"/>
          <a:stretch/>
        </p:blipFill>
        <p:spPr>
          <a:xfrm>
            <a:off x="0" y="0"/>
            <a:ext cx="12192000" cy="65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79b66468d_0_33"/>
          <p:cNvSpPr txBox="1"/>
          <p:nvPr>
            <p:ph type="title"/>
          </p:nvPr>
        </p:nvSpPr>
        <p:spPr>
          <a:xfrm>
            <a:off x="609600" y="243840"/>
            <a:ext cx="109728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or-IN" sz="6000"/>
              <a:t>RECORDS</a:t>
            </a:r>
            <a:endParaRPr b="1" sz="6000"/>
          </a:p>
        </p:txBody>
      </p:sp>
      <p:sp>
        <p:nvSpPr>
          <p:cNvPr id="230" name="Google Shape;230;g2e79b66468d_0_33"/>
          <p:cNvSpPr txBox="1"/>
          <p:nvPr>
            <p:ph idx="1" type="body"/>
          </p:nvPr>
        </p:nvSpPr>
        <p:spPr>
          <a:xfrm>
            <a:off x="609600" y="1249680"/>
            <a:ext cx="10972800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Char char="•"/>
            </a:pPr>
            <a:r>
              <a:rPr b="1" lang="or-IN">
                <a:solidFill>
                  <a:srgbClr val="FF0000"/>
                </a:solidFill>
              </a:rPr>
              <a:t>JIGYANSA ACTIVITY  &amp; ASSESSMENT REGISTER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or-IN"/>
              <a:t>1. RECORD OF CLASS WISE ACTIVITIES to be mentioned by By Teacher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or-IN"/>
              <a:t>2. Assessment Register- to be mentioned by By Teacher 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or-IN"/>
              <a:t>3.PROJECT NOTE- By Students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2023-08-17T05:39:30Z</dcterms:created>
  <dc:creator>tkrautaray@gmail.com</dc:creator>
</cp:coreProperties>
</file>